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7" r:id="rId5"/>
    <p:sldId id="268" r:id="rId6"/>
    <p:sldId id="269" r:id="rId7"/>
    <p:sldId id="266" r:id="rId8"/>
    <p:sldId id="272" r:id="rId9"/>
    <p:sldId id="259" r:id="rId10"/>
    <p:sldId id="260" r:id="rId11"/>
    <p:sldId id="258" r:id="rId12"/>
    <p:sldId id="257" r:id="rId13"/>
    <p:sldId id="261"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A1CFCE-4F65-4D32-A387-E22B2B89E296}" v="21" dt="2024-10-28T08:35:29.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1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ara Surdykowska" userId="d89a1446ee4e1c1f" providerId="LiveId" clId="{47A1CFCE-4F65-4D32-A387-E22B2B89E296}"/>
    <pc:docChg chg="undo custSel addSld delSld modSld sldOrd">
      <pc:chgData name="Barbara Surdykowska" userId="d89a1446ee4e1c1f" providerId="LiveId" clId="{47A1CFCE-4F65-4D32-A387-E22B2B89E296}" dt="2024-10-28T08:36:13.248" v="446" actId="26606"/>
      <pc:docMkLst>
        <pc:docMk/>
      </pc:docMkLst>
      <pc:sldChg chg="addSp delSp modSp mod setBg">
        <pc:chgData name="Barbara Surdykowska" userId="d89a1446ee4e1c1f" providerId="LiveId" clId="{47A1CFCE-4F65-4D32-A387-E22B2B89E296}" dt="2024-10-28T08:35:25.249" v="436" actId="27614"/>
        <pc:sldMkLst>
          <pc:docMk/>
          <pc:sldMk cId="329304904" sldId="256"/>
        </pc:sldMkLst>
        <pc:spChg chg="mod">
          <ac:chgData name="Barbara Surdykowska" userId="d89a1446ee4e1c1f" providerId="LiveId" clId="{47A1CFCE-4F65-4D32-A387-E22B2B89E296}" dt="2024-10-28T08:34:42.845" v="435" actId="26606"/>
          <ac:spMkLst>
            <pc:docMk/>
            <pc:sldMk cId="329304904" sldId="256"/>
            <ac:spMk id="2" creationId="{B8D1544A-1932-7257-1367-E6D137AE3D45}"/>
          </ac:spMkLst>
        </pc:spChg>
        <pc:spChg chg="mod">
          <ac:chgData name="Barbara Surdykowska" userId="d89a1446ee4e1c1f" providerId="LiveId" clId="{47A1CFCE-4F65-4D32-A387-E22B2B89E296}" dt="2024-10-28T08:34:42.845" v="435" actId="26606"/>
          <ac:spMkLst>
            <pc:docMk/>
            <pc:sldMk cId="329304904" sldId="256"/>
            <ac:spMk id="3" creationId="{D07398EF-806B-FA6A-C479-3ED0EA1B7BA9}"/>
          </ac:spMkLst>
        </pc:spChg>
        <pc:spChg chg="add del">
          <ac:chgData name="Barbara Surdykowska" userId="d89a1446ee4e1c1f" providerId="LiveId" clId="{47A1CFCE-4F65-4D32-A387-E22B2B89E296}" dt="2024-10-28T08:34:42.845" v="435" actId="26606"/>
          <ac:spMkLst>
            <pc:docMk/>
            <pc:sldMk cId="329304904" sldId="256"/>
            <ac:spMk id="9" creationId="{A3363022-C969-41E9-8EB2-E4C94908C1FA}"/>
          </ac:spMkLst>
        </pc:spChg>
        <pc:spChg chg="add del">
          <ac:chgData name="Barbara Surdykowska" userId="d89a1446ee4e1c1f" providerId="LiveId" clId="{47A1CFCE-4F65-4D32-A387-E22B2B89E296}" dt="2024-10-28T08:34:42.845" v="435" actId="26606"/>
          <ac:spMkLst>
            <pc:docMk/>
            <pc:sldMk cId="329304904" sldId="256"/>
            <ac:spMk id="11" creationId="{8D1AD6B3-BE88-4CEB-BA17-790657CC4729}"/>
          </ac:spMkLst>
        </pc:spChg>
        <pc:spChg chg="add">
          <ac:chgData name="Barbara Surdykowska" userId="d89a1446ee4e1c1f" providerId="LiveId" clId="{47A1CFCE-4F65-4D32-A387-E22B2B89E296}" dt="2024-10-28T08:34:42.845" v="435" actId="26606"/>
          <ac:spMkLst>
            <pc:docMk/>
            <pc:sldMk cId="329304904" sldId="256"/>
            <ac:spMk id="21" creationId="{19D32F93-50AC-4C46-A5DB-291C60DDB7BD}"/>
          </ac:spMkLst>
        </pc:spChg>
        <pc:spChg chg="add">
          <ac:chgData name="Barbara Surdykowska" userId="d89a1446ee4e1c1f" providerId="LiveId" clId="{47A1CFCE-4F65-4D32-A387-E22B2B89E296}" dt="2024-10-28T08:34:42.845" v="435" actId="26606"/>
          <ac:spMkLst>
            <pc:docMk/>
            <pc:sldMk cId="329304904" sldId="256"/>
            <ac:spMk id="23" creationId="{86FD7672-78BE-4D6F-A711-2CDB79B52DFF}"/>
          </ac:spMkLst>
        </pc:spChg>
        <pc:spChg chg="add">
          <ac:chgData name="Barbara Surdykowska" userId="d89a1446ee4e1c1f" providerId="LiveId" clId="{47A1CFCE-4F65-4D32-A387-E22B2B89E296}" dt="2024-10-28T08:34:42.845" v="435" actId="26606"/>
          <ac:spMkLst>
            <pc:docMk/>
            <pc:sldMk cId="329304904" sldId="256"/>
            <ac:spMk id="25" creationId="{827DC2C4-B485-428A-BF4A-472D2967F47F}"/>
          </ac:spMkLst>
        </pc:spChg>
        <pc:spChg chg="add">
          <ac:chgData name="Barbara Surdykowska" userId="d89a1446ee4e1c1f" providerId="LiveId" clId="{47A1CFCE-4F65-4D32-A387-E22B2B89E296}" dt="2024-10-28T08:34:42.845" v="435" actId="26606"/>
          <ac:spMkLst>
            <pc:docMk/>
            <pc:sldMk cId="329304904" sldId="256"/>
            <ac:spMk id="27" creationId="{4A62647B-1222-407C-8740-5A497612B1F5}"/>
          </ac:spMkLst>
        </pc:spChg>
        <pc:grpChg chg="add del">
          <ac:chgData name="Barbara Surdykowska" userId="d89a1446ee4e1c1f" providerId="LiveId" clId="{47A1CFCE-4F65-4D32-A387-E22B2B89E296}" dt="2024-10-28T08:34:42.845" v="435" actId="26606"/>
          <ac:grpSpMkLst>
            <pc:docMk/>
            <pc:sldMk cId="329304904" sldId="256"/>
            <ac:grpSpMk id="13" creationId="{89D1390B-7E13-4B4F-9CB2-391063412E54}"/>
          </ac:grpSpMkLst>
        </pc:grpChg>
        <pc:picChg chg="add mod">
          <ac:chgData name="Barbara Surdykowska" userId="d89a1446ee4e1c1f" providerId="LiveId" clId="{47A1CFCE-4F65-4D32-A387-E22B2B89E296}" dt="2024-10-28T08:35:25.249" v="436" actId="27614"/>
          <ac:picMkLst>
            <pc:docMk/>
            <pc:sldMk cId="329304904" sldId="256"/>
            <ac:picMk id="4" creationId="{E31A46D2-6D4E-08AA-9B2C-83F20D66C2D4}"/>
          </ac:picMkLst>
        </pc:picChg>
      </pc:sldChg>
      <pc:sldChg chg="modSp mod ord">
        <pc:chgData name="Barbara Surdykowska" userId="d89a1446ee4e1c1f" providerId="LiveId" clId="{47A1CFCE-4F65-4D32-A387-E22B2B89E296}" dt="2024-10-28T07:58:44.929" v="346" actId="123"/>
        <pc:sldMkLst>
          <pc:docMk/>
          <pc:sldMk cId="896371671" sldId="257"/>
        </pc:sldMkLst>
        <pc:spChg chg="mod">
          <ac:chgData name="Barbara Surdykowska" userId="d89a1446ee4e1c1f" providerId="LiveId" clId="{47A1CFCE-4F65-4D32-A387-E22B2B89E296}" dt="2024-10-28T07:49:23.056" v="283" actId="255"/>
          <ac:spMkLst>
            <pc:docMk/>
            <pc:sldMk cId="896371671" sldId="257"/>
            <ac:spMk id="2" creationId="{C00127E6-1114-91C8-89A6-1509CF347BAF}"/>
          </ac:spMkLst>
        </pc:spChg>
        <pc:spChg chg="mod">
          <ac:chgData name="Barbara Surdykowska" userId="d89a1446ee4e1c1f" providerId="LiveId" clId="{47A1CFCE-4F65-4D32-A387-E22B2B89E296}" dt="2024-10-28T07:58:44.929" v="346" actId="123"/>
          <ac:spMkLst>
            <pc:docMk/>
            <pc:sldMk cId="896371671" sldId="257"/>
            <ac:spMk id="3" creationId="{256A0316-763E-C26C-4872-A97DB9D378B8}"/>
          </ac:spMkLst>
        </pc:spChg>
      </pc:sldChg>
      <pc:sldChg chg="modSp mod">
        <pc:chgData name="Barbara Surdykowska" userId="d89a1446ee4e1c1f" providerId="LiveId" clId="{47A1CFCE-4F65-4D32-A387-E22B2B89E296}" dt="2024-10-28T07:51:09.428" v="308" actId="123"/>
        <pc:sldMkLst>
          <pc:docMk/>
          <pc:sldMk cId="2054756708" sldId="258"/>
        </pc:sldMkLst>
        <pc:spChg chg="mod">
          <ac:chgData name="Barbara Surdykowska" userId="d89a1446ee4e1c1f" providerId="LiveId" clId="{47A1CFCE-4F65-4D32-A387-E22B2B89E296}" dt="2024-10-28T07:51:09.428" v="308" actId="123"/>
          <ac:spMkLst>
            <pc:docMk/>
            <pc:sldMk cId="2054756708" sldId="258"/>
            <ac:spMk id="3" creationId="{2080936C-752F-7CA0-06CF-FEDF6045AF8A}"/>
          </ac:spMkLst>
        </pc:spChg>
      </pc:sldChg>
      <pc:sldChg chg="modSp mod ord">
        <pc:chgData name="Barbara Surdykowska" userId="d89a1446ee4e1c1f" providerId="LiveId" clId="{47A1CFCE-4F65-4D32-A387-E22B2B89E296}" dt="2024-10-28T07:58:37.792" v="345" actId="123"/>
        <pc:sldMkLst>
          <pc:docMk/>
          <pc:sldMk cId="269074330" sldId="259"/>
        </pc:sldMkLst>
        <pc:spChg chg="mod">
          <ac:chgData name="Barbara Surdykowska" userId="d89a1446ee4e1c1f" providerId="LiveId" clId="{47A1CFCE-4F65-4D32-A387-E22B2B89E296}" dt="2024-10-28T07:58:37.792" v="345" actId="123"/>
          <ac:spMkLst>
            <pc:docMk/>
            <pc:sldMk cId="269074330" sldId="259"/>
            <ac:spMk id="3" creationId="{6C5AB9CD-F7C9-C75E-D759-C01EA05B90F9}"/>
          </ac:spMkLst>
        </pc:spChg>
      </pc:sldChg>
      <pc:sldChg chg="modSp mod ord">
        <pc:chgData name="Barbara Surdykowska" userId="d89a1446ee4e1c1f" providerId="LiveId" clId="{47A1CFCE-4F65-4D32-A387-E22B2B89E296}" dt="2024-10-28T07:57:27.260" v="337"/>
        <pc:sldMkLst>
          <pc:docMk/>
          <pc:sldMk cId="1730065318" sldId="260"/>
        </pc:sldMkLst>
        <pc:spChg chg="mod">
          <ac:chgData name="Barbara Surdykowska" userId="d89a1446ee4e1c1f" providerId="LiveId" clId="{47A1CFCE-4F65-4D32-A387-E22B2B89E296}" dt="2024-10-28T07:51:37.585" v="315" actId="20577"/>
          <ac:spMkLst>
            <pc:docMk/>
            <pc:sldMk cId="1730065318" sldId="260"/>
            <ac:spMk id="3" creationId="{95876678-7BB7-CA06-05F3-F6AB0262576F}"/>
          </ac:spMkLst>
        </pc:spChg>
      </pc:sldChg>
      <pc:sldChg chg="modSp new mod">
        <pc:chgData name="Barbara Surdykowska" userId="d89a1446ee4e1c1f" providerId="LiveId" clId="{47A1CFCE-4F65-4D32-A387-E22B2B89E296}" dt="2024-10-28T07:51:51.977" v="318" actId="123"/>
        <pc:sldMkLst>
          <pc:docMk/>
          <pc:sldMk cId="85102732" sldId="261"/>
        </pc:sldMkLst>
        <pc:spChg chg="mod">
          <ac:chgData name="Barbara Surdykowska" userId="d89a1446ee4e1c1f" providerId="LiveId" clId="{47A1CFCE-4F65-4D32-A387-E22B2B89E296}" dt="2024-10-28T07:51:46.196" v="317" actId="20577"/>
          <ac:spMkLst>
            <pc:docMk/>
            <pc:sldMk cId="85102732" sldId="261"/>
            <ac:spMk id="2" creationId="{D3B19819-CEDC-A646-1E6C-DBF6732F1451}"/>
          </ac:spMkLst>
        </pc:spChg>
        <pc:spChg chg="mod">
          <ac:chgData name="Barbara Surdykowska" userId="d89a1446ee4e1c1f" providerId="LiveId" clId="{47A1CFCE-4F65-4D32-A387-E22B2B89E296}" dt="2024-10-28T07:51:51.977" v="318" actId="123"/>
          <ac:spMkLst>
            <pc:docMk/>
            <pc:sldMk cId="85102732" sldId="261"/>
            <ac:spMk id="3" creationId="{50AF517F-6B86-378B-1AA9-A226AD6A5E33}"/>
          </ac:spMkLst>
        </pc:spChg>
      </pc:sldChg>
      <pc:sldChg chg="addSp new del mod">
        <pc:chgData name="Barbara Surdykowska" userId="d89a1446ee4e1c1f" providerId="LiveId" clId="{47A1CFCE-4F65-4D32-A387-E22B2B89E296}" dt="2024-10-27T18:24:48.741" v="9" actId="2696"/>
        <pc:sldMkLst>
          <pc:docMk/>
          <pc:sldMk cId="2820269064" sldId="262"/>
        </pc:sldMkLst>
        <pc:picChg chg="add">
          <ac:chgData name="Barbara Surdykowska" userId="d89a1446ee4e1c1f" providerId="LiveId" clId="{47A1CFCE-4F65-4D32-A387-E22B2B89E296}" dt="2024-10-27T18:23:48.313" v="3" actId="22"/>
          <ac:picMkLst>
            <pc:docMk/>
            <pc:sldMk cId="2820269064" sldId="262"/>
            <ac:picMk id="3" creationId="{FD8F0B60-35C9-6870-2C59-CD4C910826FE}"/>
          </ac:picMkLst>
        </pc:picChg>
      </pc:sldChg>
      <pc:sldChg chg="new del">
        <pc:chgData name="Barbara Surdykowska" userId="d89a1446ee4e1c1f" providerId="LiveId" clId="{47A1CFCE-4F65-4D32-A387-E22B2B89E296}" dt="2024-10-28T07:48:57.476" v="280" actId="2696"/>
        <pc:sldMkLst>
          <pc:docMk/>
          <pc:sldMk cId="2996752563" sldId="263"/>
        </pc:sldMkLst>
      </pc:sldChg>
      <pc:sldChg chg="addSp delSp add del setBg delDesignElem">
        <pc:chgData name="Barbara Surdykowska" userId="d89a1446ee4e1c1f" providerId="LiveId" clId="{47A1CFCE-4F65-4D32-A387-E22B2B89E296}" dt="2024-10-28T07:47:52.827" v="275"/>
        <pc:sldMkLst>
          <pc:docMk/>
          <pc:sldMk cId="2268909569" sldId="264"/>
        </pc:sldMkLst>
        <pc:spChg chg="add del">
          <ac:chgData name="Barbara Surdykowska" userId="d89a1446ee4e1c1f" providerId="LiveId" clId="{47A1CFCE-4F65-4D32-A387-E22B2B89E296}" dt="2024-10-28T07:47:52.827" v="275"/>
          <ac:spMkLst>
            <pc:docMk/>
            <pc:sldMk cId="2268909569" sldId="264"/>
            <ac:spMk id="10" creationId="{A4AC5506-6312-4701-8D3C-40187889A947}"/>
          </ac:spMkLst>
        </pc:spChg>
      </pc:sldChg>
      <pc:sldChg chg="addSp delSp modSp new add del mod ord setBg">
        <pc:chgData name="Barbara Surdykowska" userId="d89a1446ee4e1c1f" providerId="LiveId" clId="{47A1CFCE-4F65-4D32-A387-E22B2B89E296}" dt="2024-10-28T07:54:33.293" v="320"/>
        <pc:sldMkLst>
          <pc:docMk/>
          <pc:sldMk cId="2545917783" sldId="264"/>
        </pc:sldMkLst>
        <pc:spChg chg="mod">
          <ac:chgData name="Barbara Surdykowska" userId="d89a1446ee4e1c1f" providerId="LiveId" clId="{47A1CFCE-4F65-4D32-A387-E22B2B89E296}" dt="2024-10-27T18:27:43.713" v="88" actId="26606"/>
          <ac:spMkLst>
            <pc:docMk/>
            <pc:sldMk cId="2545917783" sldId="264"/>
            <ac:spMk id="2" creationId="{A5E49CBA-1832-B24E-0F37-95A9983DABE2}"/>
          </ac:spMkLst>
        </pc:spChg>
        <pc:spChg chg="del">
          <ac:chgData name="Barbara Surdykowska" userId="d89a1446ee4e1c1f" providerId="LiveId" clId="{47A1CFCE-4F65-4D32-A387-E22B2B89E296}" dt="2024-10-27T18:24:39.813" v="6" actId="931"/>
          <ac:spMkLst>
            <pc:docMk/>
            <pc:sldMk cId="2545917783" sldId="264"/>
            <ac:spMk id="3" creationId="{CEEB87DE-4E8A-1E65-856B-5852115EC6B9}"/>
          </ac:spMkLst>
        </pc:spChg>
        <pc:spChg chg="add">
          <ac:chgData name="Barbara Surdykowska" userId="d89a1446ee4e1c1f" providerId="LiveId" clId="{47A1CFCE-4F65-4D32-A387-E22B2B89E296}" dt="2024-10-27T18:27:43.713" v="88" actId="26606"/>
          <ac:spMkLst>
            <pc:docMk/>
            <pc:sldMk cId="2545917783" sldId="264"/>
            <ac:spMk id="10" creationId="{A4AC5506-6312-4701-8D3C-40187889A947}"/>
          </ac:spMkLst>
        </pc:spChg>
        <pc:picChg chg="add mod">
          <ac:chgData name="Barbara Surdykowska" userId="d89a1446ee4e1c1f" providerId="LiveId" clId="{47A1CFCE-4F65-4D32-A387-E22B2B89E296}" dt="2024-10-27T18:27:43.713" v="88" actId="26606"/>
          <ac:picMkLst>
            <pc:docMk/>
            <pc:sldMk cId="2545917783" sldId="264"/>
            <ac:picMk id="5" creationId="{A1EB3235-F843-0C1F-49FC-60B579765441}"/>
          </ac:picMkLst>
        </pc:picChg>
      </pc:sldChg>
      <pc:sldChg chg="addSp delSp modSp new mod ord setBg">
        <pc:chgData name="Barbara Surdykowska" userId="d89a1446ee4e1c1f" providerId="LiveId" clId="{47A1CFCE-4F65-4D32-A387-E22B2B89E296}" dt="2024-10-28T07:54:39.664" v="322"/>
        <pc:sldMkLst>
          <pc:docMk/>
          <pc:sldMk cId="3061917876" sldId="265"/>
        </pc:sldMkLst>
        <pc:spChg chg="mod">
          <ac:chgData name="Barbara Surdykowska" userId="d89a1446ee4e1c1f" providerId="LiveId" clId="{47A1CFCE-4F65-4D32-A387-E22B2B89E296}" dt="2024-10-27T18:28:42.359" v="127" actId="26606"/>
          <ac:spMkLst>
            <pc:docMk/>
            <pc:sldMk cId="3061917876" sldId="265"/>
            <ac:spMk id="2" creationId="{DCDA9C4E-CE9B-990A-83F6-05C690F19130}"/>
          </ac:spMkLst>
        </pc:spChg>
        <pc:spChg chg="del">
          <ac:chgData name="Barbara Surdykowska" userId="d89a1446ee4e1c1f" providerId="LiveId" clId="{47A1CFCE-4F65-4D32-A387-E22B2B89E296}" dt="2024-10-27T18:25:14.096" v="11" actId="931"/>
          <ac:spMkLst>
            <pc:docMk/>
            <pc:sldMk cId="3061917876" sldId="265"/>
            <ac:spMk id="3" creationId="{05BCBF22-5174-D90C-7B97-B9DDACA21D98}"/>
          </ac:spMkLst>
        </pc:spChg>
        <pc:spChg chg="add">
          <ac:chgData name="Barbara Surdykowska" userId="d89a1446ee4e1c1f" providerId="LiveId" clId="{47A1CFCE-4F65-4D32-A387-E22B2B89E296}" dt="2024-10-27T18:28:42.359" v="127" actId="26606"/>
          <ac:spMkLst>
            <pc:docMk/>
            <pc:sldMk cId="3061917876" sldId="265"/>
            <ac:spMk id="10" creationId="{D4771268-CB57-404A-9271-370EB28F6090}"/>
          </ac:spMkLst>
        </pc:spChg>
        <pc:picChg chg="add mod">
          <ac:chgData name="Barbara Surdykowska" userId="d89a1446ee4e1c1f" providerId="LiveId" clId="{47A1CFCE-4F65-4D32-A387-E22B2B89E296}" dt="2024-10-27T18:28:42.359" v="127" actId="26606"/>
          <ac:picMkLst>
            <pc:docMk/>
            <pc:sldMk cId="3061917876" sldId="265"/>
            <ac:picMk id="5" creationId="{A834ED44-A537-A1B1-6EB6-6E22F132A2D1}"/>
          </ac:picMkLst>
        </pc:picChg>
      </pc:sldChg>
      <pc:sldChg chg="addSp delSp modSp new mod ord setBg">
        <pc:chgData name="Barbara Surdykowska" userId="d89a1446ee4e1c1f" providerId="LiveId" clId="{47A1CFCE-4F65-4D32-A387-E22B2B89E296}" dt="2024-10-28T07:54:45.302" v="324"/>
        <pc:sldMkLst>
          <pc:docMk/>
          <pc:sldMk cId="682520899" sldId="266"/>
        </pc:sldMkLst>
        <pc:spChg chg="mod">
          <ac:chgData name="Barbara Surdykowska" userId="d89a1446ee4e1c1f" providerId="LiveId" clId="{47A1CFCE-4F65-4D32-A387-E22B2B89E296}" dt="2024-10-27T18:29:30.206" v="173" actId="26606"/>
          <ac:spMkLst>
            <pc:docMk/>
            <pc:sldMk cId="682520899" sldId="266"/>
            <ac:spMk id="2" creationId="{F310EAEA-085B-E447-6A15-C4235B3D9BFC}"/>
          </ac:spMkLst>
        </pc:spChg>
        <pc:spChg chg="del">
          <ac:chgData name="Barbara Surdykowska" userId="d89a1446ee4e1c1f" providerId="LiveId" clId="{47A1CFCE-4F65-4D32-A387-E22B2B89E296}" dt="2024-10-27T18:25:26.023" v="15" actId="931"/>
          <ac:spMkLst>
            <pc:docMk/>
            <pc:sldMk cId="682520899" sldId="266"/>
            <ac:spMk id="3" creationId="{6DCCCA4D-24D8-FD9D-772D-0D6AE9623E49}"/>
          </ac:spMkLst>
        </pc:spChg>
        <pc:spChg chg="add">
          <ac:chgData name="Barbara Surdykowska" userId="d89a1446ee4e1c1f" providerId="LiveId" clId="{47A1CFCE-4F65-4D32-A387-E22B2B89E296}" dt="2024-10-27T18:29:30.206" v="173" actId="26606"/>
          <ac:spMkLst>
            <pc:docMk/>
            <pc:sldMk cId="682520899" sldId="266"/>
            <ac:spMk id="10" creationId="{A4AC5506-6312-4701-8D3C-40187889A947}"/>
          </ac:spMkLst>
        </pc:spChg>
        <pc:picChg chg="add mod">
          <ac:chgData name="Barbara Surdykowska" userId="d89a1446ee4e1c1f" providerId="LiveId" clId="{47A1CFCE-4F65-4D32-A387-E22B2B89E296}" dt="2024-10-27T18:29:30.206" v="173" actId="26606"/>
          <ac:picMkLst>
            <pc:docMk/>
            <pc:sldMk cId="682520899" sldId="266"/>
            <ac:picMk id="5" creationId="{AA219DDE-584C-5937-03C7-E4019D446662}"/>
          </ac:picMkLst>
        </pc:picChg>
      </pc:sldChg>
      <pc:sldChg chg="addSp delSp modSp new mod ord setBg">
        <pc:chgData name="Barbara Surdykowska" userId="d89a1446ee4e1c1f" providerId="LiveId" clId="{47A1CFCE-4F65-4D32-A387-E22B2B89E296}" dt="2024-10-28T07:54:55.953" v="326"/>
        <pc:sldMkLst>
          <pc:docMk/>
          <pc:sldMk cId="818444577" sldId="267"/>
        </pc:sldMkLst>
        <pc:spChg chg="mod">
          <ac:chgData name="Barbara Surdykowska" userId="d89a1446ee4e1c1f" providerId="LiveId" clId="{47A1CFCE-4F65-4D32-A387-E22B2B89E296}" dt="2024-10-27T18:31:21.281" v="224" actId="26606"/>
          <ac:spMkLst>
            <pc:docMk/>
            <pc:sldMk cId="818444577" sldId="267"/>
            <ac:spMk id="2" creationId="{56A02331-121A-8FEC-34F6-5858B848C557}"/>
          </ac:spMkLst>
        </pc:spChg>
        <pc:spChg chg="del">
          <ac:chgData name="Barbara Surdykowska" userId="d89a1446ee4e1c1f" providerId="LiveId" clId="{47A1CFCE-4F65-4D32-A387-E22B2B89E296}" dt="2024-10-27T18:25:40.194" v="19" actId="931"/>
          <ac:spMkLst>
            <pc:docMk/>
            <pc:sldMk cId="818444577" sldId="267"/>
            <ac:spMk id="3" creationId="{8F33DA89-F362-E150-90F1-B62C343EFC75}"/>
          </ac:spMkLst>
        </pc:spChg>
        <pc:spChg chg="add">
          <ac:chgData name="Barbara Surdykowska" userId="d89a1446ee4e1c1f" providerId="LiveId" clId="{47A1CFCE-4F65-4D32-A387-E22B2B89E296}" dt="2024-10-27T18:31:21.281" v="224" actId="26606"/>
          <ac:spMkLst>
            <pc:docMk/>
            <pc:sldMk cId="818444577" sldId="267"/>
            <ac:spMk id="10" creationId="{A4AC5506-6312-4701-8D3C-40187889A947}"/>
          </ac:spMkLst>
        </pc:spChg>
        <pc:picChg chg="add mod">
          <ac:chgData name="Barbara Surdykowska" userId="d89a1446ee4e1c1f" providerId="LiveId" clId="{47A1CFCE-4F65-4D32-A387-E22B2B89E296}" dt="2024-10-27T18:31:21.281" v="224" actId="26606"/>
          <ac:picMkLst>
            <pc:docMk/>
            <pc:sldMk cId="818444577" sldId="267"/>
            <ac:picMk id="5" creationId="{6D05C16E-444C-369A-47E3-857ED7CA750F}"/>
          </ac:picMkLst>
        </pc:picChg>
      </pc:sldChg>
      <pc:sldChg chg="addSp delSp modSp new mod ord setBg">
        <pc:chgData name="Barbara Surdykowska" userId="d89a1446ee4e1c1f" providerId="LiveId" clId="{47A1CFCE-4F65-4D32-A387-E22B2B89E296}" dt="2024-10-28T07:56:07.065" v="328"/>
        <pc:sldMkLst>
          <pc:docMk/>
          <pc:sldMk cId="1855417002" sldId="268"/>
        </pc:sldMkLst>
        <pc:spChg chg="mod">
          <ac:chgData name="Barbara Surdykowska" userId="d89a1446ee4e1c1f" providerId="LiveId" clId="{47A1CFCE-4F65-4D32-A387-E22B2B89E296}" dt="2024-10-27T18:32:20.966" v="249" actId="26606"/>
          <ac:spMkLst>
            <pc:docMk/>
            <pc:sldMk cId="1855417002" sldId="268"/>
            <ac:spMk id="2" creationId="{3F47569C-21A5-50BB-0B91-0617AD8908ED}"/>
          </ac:spMkLst>
        </pc:spChg>
        <pc:spChg chg="del">
          <ac:chgData name="Barbara Surdykowska" userId="d89a1446ee4e1c1f" providerId="LiveId" clId="{47A1CFCE-4F65-4D32-A387-E22B2B89E296}" dt="2024-10-27T18:25:50.870" v="23" actId="931"/>
          <ac:spMkLst>
            <pc:docMk/>
            <pc:sldMk cId="1855417002" sldId="268"/>
            <ac:spMk id="3" creationId="{B7740DAF-6684-345E-7802-65E6675B3B3D}"/>
          </ac:spMkLst>
        </pc:spChg>
        <pc:spChg chg="add">
          <ac:chgData name="Barbara Surdykowska" userId="d89a1446ee4e1c1f" providerId="LiveId" clId="{47A1CFCE-4F65-4D32-A387-E22B2B89E296}" dt="2024-10-27T18:32:20.966" v="249" actId="26606"/>
          <ac:spMkLst>
            <pc:docMk/>
            <pc:sldMk cId="1855417002" sldId="268"/>
            <ac:spMk id="10" creationId="{D4771268-CB57-404A-9271-370EB28F6090}"/>
          </ac:spMkLst>
        </pc:spChg>
        <pc:picChg chg="add mod">
          <ac:chgData name="Barbara Surdykowska" userId="d89a1446ee4e1c1f" providerId="LiveId" clId="{47A1CFCE-4F65-4D32-A387-E22B2B89E296}" dt="2024-10-27T18:32:27.290" v="251" actId="14100"/>
          <ac:picMkLst>
            <pc:docMk/>
            <pc:sldMk cId="1855417002" sldId="268"/>
            <ac:picMk id="5" creationId="{6B49873A-F19E-BE13-CDC2-1CDF580CA4E5}"/>
          </ac:picMkLst>
        </pc:picChg>
      </pc:sldChg>
      <pc:sldChg chg="addSp delSp modSp new mod ord setBg">
        <pc:chgData name="Barbara Surdykowska" userId="d89a1446ee4e1c1f" providerId="LiveId" clId="{47A1CFCE-4F65-4D32-A387-E22B2B89E296}" dt="2024-10-28T07:56:38.429" v="330"/>
        <pc:sldMkLst>
          <pc:docMk/>
          <pc:sldMk cId="204346356" sldId="269"/>
        </pc:sldMkLst>
        <pc:spChg chg="mod">
          <ac:chgData name="Barbara Surdykowska" userId="d89a1446ee4e1c1f" providerId="LiveId" clId="{47A1CFCE-4F65-4D32-A387-E22B2B89E296}" dt="2024-10-27T18:32:53.880" v="258" actId="26606"/>
          <ac:spMkLst>
            <pc:docMk/>
            <pc:sldMk cId="204346356" sldId="269"/>
            <ac:spMk id="2" creationId="{9CA21E1C-2969-3C31-F8F3-BCD4B064B3A1}"/>
          </ac:spMkLst>
        </pc:spChg>
        <pc:spChg chg="del">
          <ac:chgData name="Barbara Surdykowska" userId="d89a1446ee4e1c1f" providerId="LiveId" clId="{47A1CFCE-4F65-4D32-A387-E22B2B89E296}" dt="2024-10-27T18:26:07.044" v="27" actId="931"/>
          <ac:spMkLst>
            <pc:docMk/>
            <pc:sldMk cId="204346356" sldId="269"/>
            <ac:spMk id="3" creationId="{56EC991C-A154-35BF-EEC7-2F8D1E152C0C}"/>
          </ac:spMkLst>
        </pc:spChg>
        <pc:spChg chg="add">
          <ac:chgData name="Barbara Surdykowska" userId="d89a1446ee4e1c1f" providerId="LiveId" clId="{47A1CFCE-4F65-4D32-A387-E22B2B89E296}" dt="2024-10-27T18:32:53.880" v="258" actId="26606"/>
          <ac:spMkLst>
            <pc:docMk/>
            <pc:sldMk cId="204346356" sldId="269"/>
            <ac:spMk id="10" creationId="{D4771268-CB57-404A-9271-370EB28F6090}"/>
          </ac:spMkLst>
        </pc:spChg>
        <pc:picChg chg="add mod">
          <ac:chgData name="Barbara Surdykowska" userId="d89a1446ee4e1c1f" providerId="LiveId" clId="{47A1CFCE-4F65-4D32-A387-E22B2B89E296}" dt="2024-10-27T18:32:53.880" v="258" actId="26606"/>
          <ac:picMkLst>
            <pc:docMk/>
            <pc:sldMk cId="204346356" sldId="269"/>
            <ac:picMk id="5" creationId="{203BF382-8B8C-25BD-5FEA-286D77BF310D}"/>
          </ac:picMkLst>
        </pc:picChg>
        <pc:picChg chg="add">
          <ac:chgData name="Barbara Surdykowska" userId="d89a1446ee4e1c1f" providerId="LiveId" clId="{47A1CFCE-4F65-4D32-A387-E22B2B89E296}" dt="2024-10-27T18:37:03.887" v="259"/>
          <ac:picMkLst>
            <pc:docMk/>
            <pc:sldMk cId="204346356" sldId="269"/>
            <ac:picMk id="2050" creationId="{FF86D31C-6823-9712-2E8A-A5E690EC3220}"/>
          </ac:picMkLst>
        </pc:picChg>
        <pc:picChg chg="add">
          <ac:chgData name="Barbara Surdykowska" userId="d89a1446ee4e1c1f" providerId="LiveId" clId="{47A1CFCE-4F65-4D32-A387-E22B2B89E296}" dt="2024-10-27T18:37:16.137" v="260"/>
          <ac:picMkLst>
            <pc:docMk/>
            <pc:sldMk cId="204346356" sldId="269"/>
            <ac:picMk id="2052" creationId="{6D5F2C37-C6B8-69BB-271E-02CC28EF8B91}"/>
          </ac:picMkLst>
        </pc:picChg>
      </pc:sldChg>
      <pc:sldChg chg="addSp delSp modSp new mod setBg">
        <pc:chgData name="Barbara Surdykowska" userId="d89a1446ee4e1c1f" providerId="LiveId" clId="{47A1CFCE-4F65-4D32-A387-E22B2B89E296}" dt="2024-10-28T08:29:44.651" v="361" actId="26606"/>
        <pc:sldMkLst>
          <pc:docMk/>
          <pc:sldMk cId="3256155817" sldId="270"/>
        </pc:sldMkLst>
        <pc:spChg chg="mod">
          <ac:chgData name="Barbara Surdykowska" userId="d89a1446ee4e1c1f" providerId="LiveId" clId="{47A1CFCE-4F65-4D32-A387-E22B2B89E296}" dt="2024-10-28T08:29:44.651" v="361" actId="26606"/>
          <ac:spMkLst>
            <pc:docMk/>
            <pc:sldMk cId="3256155817" sldId="270"/>
            <ac:spMk id="2" creationId="{6B941811-6876-5DCF-C413-6D8E1E6F5D43}"/>
          </ac:spMkLst>
        </pc:spChg>
        <pc:spChg chg="del">
          <ac:chgData name="Barbara Surdykowska" userId="d89a1446ee4e1c1f" providerId="LiveId" clId="{47A1CFCE-4F65-4D32-A387-E22B2B89E296}" dt="2024-10-28T08:29:25.482" v="348"/>
          <ac:spMkLst>
            <pc:docMk/>
            <pc:sldMk cId="3256155817" sldId="270"/>
            <ac:spMk id="3" creationId="{C01CDCCC-8FA0-79F0-5B11-940A04CBB5FC}"/>
          </ac:spMkLst>
        </pc:spChg>
        <pc:spChg chg="add">
          <ac:chgData name="Barbara Surdykowska" userId="d89a1446ee4e1c1f" providerId="LiveId" clId="{47A1CFCE-4F65-4D32-A387-E22B2B89E296}" dt="2024-10-28T08:29:44.651" v="361" actId="26606"/>
          <ac:spMkLst>
            <pc:docMk/>
            <pc:sldMk cId="3256155817" sldId="270"/>
            <ac:spMk id="9" creationId="{D4771268-CB57-404A-9271-370EB28F6090}"/>
          </ac:spMkLst>
        </pc:spChg>
        <pc:graphicFrameChg chg="add mod modGraphic">
          <ac:chgData name="Barbara Surdykowska" userId="d89a1446ee4e1c1f" providerId="LiveId" clId="{47A1CFCE-4F65-4D32-A387-E22B2B89E296}" dt="2024-10-28T08:29:44.651" v="361" actId="26606"/>
          <ac:graphicFrameMkLst>
            <pc:docMk/>
            <pc:sldMk cId="3256155817" sldId="270"/>
            <ac:graphicFrameMk id="4" creationId="{56ED7A44-3782-DEE7-711A-F23F45C8C9E6}"/>
          </ac:graphicFrameMkLst>
        </pc:graphicFrameChg>
      </pc:sldChg>
      <pc:sldChg chg="addSp delSp modSp new del mod setBg">
        <pc:chgData name="Barbara Surdykowska" userId="d89a1446ee4e1c1f" providerId="LiveId" clId="{47A1CFCE-4F65-4D32-A387-E22B2B89E296}" dt="2024-10-28T07:48:09.834" v="277" actId="2696"/>
        <pc:sldMkLst>
          <pc:docMk/>
          <pc:sldMk cId="4278589536" sldId="270"/>
        </pc:sldMkLst>
        <pc:spChg chg="add del">
          <ac:chgData name="Barbara Surdykowska" userId="d89a1446ee4e1c1f" providerId="LiveId" clId="{47A1CFCE-4F65-4D32-A387-E22B2B89E296}" dt="2024-10-27T18:37:44.621" v="270" actId="26606"/>
          <ac:spMkLst>
            <pc:docMk/>
            <pc:sldMk cId="4278589536" sldId="270"/>
            <ac:spMk id="2" creationId="{ED79121B-AAC6-8F67-304D-346710CF02C4}"/>
          </ac:spMkLst>
        </pc:spChg>
        <pc:spChg chg="del">
          <ac:chgData name="Barbara Surdykowska" userId="d89a1446ee4e1c1f" providerId="LiveId" clId="{47A1CFCE-4F65-4D32-A387-E22B2B89E296}" dt="2024-10-27T18:37:24.212" v="262"/>
          <ac:spMkLst>
            <pc:docMk/>
            <pc:sldMk cId="4278589536" sldId="270"/>
            <ac:spMk id="3" creationId="{BE3C0F2C-6D9E-6A23-B6C3-84773059DFDD}"/>
          </ac:spMkLst>
        </pc:spChg>
        <pc:spChg chg="add del">
          <ac:chgData name="Barbara Surdykowska" userId="d89a1446ee4e1c1f" providerId="LiveId" clId="{47A1CFCE-4F65-4D32-A387-E22B2B89E296}" dt="2024-10-27T18:37:44.615" v="269" actId="26606"/>
          <ac:spMkLst>
            <pc:docMk/>
            <pc:sldMk cId="4278589536" sldId="270"/>
            <ac:spMk id="3078" creationId="{8129D80B-DB92-B7E9-004B-193B7B4A79AC}"/>
          </ac:spMkLst>
        </pc:spChg>
        <pc:spChg chg="add del">
          <ac:chgData name="Barbara Surdykowska" userId="d89a1446ee4e1c1f" providerId="LiveId" clId="{47A1CFCE-4F65-4D32-A387-E22B2B89E296}" dt="2024-10-27T18:37:40.521" v="267" actId="26606"/>
          <ac:spMkLst>
            <pc:docMk/>
            <pc:sldMk cId="4278589536" sldId="270"/>
            <ac:spMk id="3079" creationId="{7C1E5815-D54C-487F-A054-6D4930ADE3DF}"/>
          </ac:spMkLst>
        </pc:spChg>
        <pc:spChg chg="add del">
          <ac:chgData name="Barbara Surdykowska" userId="d89a1446ee4e1c1f" providerId="LiveId" clId="{47A1CFCE-4F65-4D32-A387-E22B2B89E296}" dt="2024-10-27T18:37:40.521" v="267" actId="26606"/>
          <ac:spMkLst>
            <pc:docMk/>
            <pc:sldMk cId="4278589536" sldId="270"/>
            <ac:spMk id="3081" creationId="{736F0DFD-0954-464F-BF12-DD2E6F6E0380}"/>
          </ac:spMkLst>
        </pc:spChg>
        <pc:spChg chg="add del">
          <ac:chgData name="Barbara Surdykowska" userId="d89a1446ee4e1c1f" providerId="LiveId" clId="{47A1CFCE-4F65-4D32-A387-E22B2B89E296}" dt="2024-10-27T18:37:44.615" v="269" actId="26606"/>
          <ac:spMkLst>
            <pc:docMk/>
            <pc:sldMk cId="4278589536" sldId="270"/>
            <ac:spMk id="3083" creationId="{CD8B4F24-440B-49E9-B85D-733523DC064B}"/>
          </ac:spMkLst>
        </pc:spChg>
        <pc:spChg chg="add del">
          <ac:chgData name="Barbara Surdykowska" userId="d89a1446ee4e1c1f" providerId="LiveId" clId="{47A1CFCE-4F65-4D32-A387-E22B2B89E296}" dt="2024-10-27T18:37:44.615" v="269" actId="26606"/>
          <ac:spMkLst>
            <pc:docMk/>
            <pc:sldMk cId="4278589536" sldId="270"/>
            <ac:spMk id="3084" creationId="{2B97F24A-32CE-4C1C-A50D-3016B394DCFB}"/>
          </ac:spMkLst>
        </pc:spChg>
        <pc:spChg chg="add del">
          <ac:chgData name="Barbara Surdykowska" userId="d89a1446ee4e1c1f" providerId="LiveId" clId="{47A1CFCE-4F65-4D32-A387-E22B2B89E296}" dt="2024-10-27T18:37:44.615" v="269" actId="26606"/>
          <ac:spMkLst>
            <pc:docMk/>
            <pc:sldMk cId="4278589536" sldId="270"/>
            <ac:spMk id="3085" creationId="{ED79121B-AAC6-8F67-304D-346710CF02C4}"/>
          </ac:spMkLst>
        </pc:spChg>
        <pc:spChg chg="add">
          <ac:chgData name="Barbara Surdykowska" userId="d89a1446ee4e1c1f" providerId="LiveId" clId="{47A1CFCE-4F65-4D32-A387-E22B2B89E296}" dt="2024-10-27T18:37:44.621" v="270" actId="26606"/>
          <ac:spMkLst>
            <pc:docMk/>
            <pc:sldMk cId="4278589536" sldId="270"/>
            <ac:spMk id="3087" creationId="{22F15A2D-2324-487D-A02A-BF46C5C580EB}"/>
          </ac:spMkLst>
        </pc:spChg>
        <pc:spChg chg="add">
          <ac:chgData name="Barbara Surdykowska" userId="d89a1446ee4e1c1f" providerId="LiveId" clId="{47A1CFCE-4F65-4D32-A387-E22B2B89E296}" dt="2024-10-27T18:37:44.621" v="270" actId="26606"/>
          <ac:spMkLst>
            <pc:docMk/>
            <pc:sldMk cId="4278589536" sldId="270"/>
            <ac:spMk id="3088" creationId="{17A7F34E-D418-47E2-9F86-2C45BBC31210}"/>
          </ac:spMkLst>
        </pc:spChg>
        <pc:spChg chg="add">
          <ac:chgData name="Barbara Surdykowska" userId="d89a1446ee4e1c1f" providerId="LiveId" clId="{47A1CFCE-4F65-4D32-A387-E22B2B89E296}" dt="2024-10-27T18:37:44.621" v="270" actId="26606"/>
          <ac:spMkLst>
            <pc:docMk/>
            <pc:sldMk cId="4278589536" sldId="270"/>
            <ac:spMk id="3089" creationId="{2AEAFA59-923A-4F54-8B49-44C970BCC323}"/>
          </ac:spMkLst>
        </pc:spChg>
        <pc:picChg chg="add mod">
          <ac:chgData name="Barbara Surdykowska" userId="d89a1446ee4e1c1f" providerId="LiveId" clId="{47A1CFCE-4F65-4D32-A387-E22B2B89E296}" dt="2024-10-27T18:37:56.146" v="271" actId="14100"/>
          <ac:picMkLst>
            <pc:docMk/>
            <pc:sldMk cId="4278589536" sldId="270"/>
            <ac:picMk id="3074" creationId="{F9D2DEA6-F2C6-B722-C95A-0A8E98FAF58B}"/>
          </ac:picMkLst>
        </pc:picChg>
      </pc:sldChg>
      <pc:sldChg chg="addSp modSp new mod setBg">
        <pc:chgData name="Barbara Surdykowska" userId="d89a1446ee4e1c1f" providerId="LiveId" clId="{47A1CFCE-4F65-4D32-A387-E22B2B89E296}" dt="2024-10-28T08:31:21.728" v="375" actId="26606"/>
        <pc:sldMkLst>
          <pc:docMk/>
          <pc:sldMk cId="2971384746" sldId="271"/>
        </pc:sldMkLst>
        <pc:spChg chg="mod">
          <ac:chgData name="Barbara Surdykowska" userId="d89a1446ee4e1c1f" providerId="LiveId" clId="{47A1CFCE-4F65-4D32-A387-E22B2B89E296}" dt="2024-10-28T08:31:21.728" v="375" actId="26606"/>
          <ac:spMkLst>
            <pc:docMk/>
            <pc:sldMk cId="2971384746" sldId="271"/>
            <ac:spMk id="2" creationId="{B0A0603D-3DE7-20E3-2C81-3C25B949CB3B}"/>
          </ac:spMkLst>
        </pc:spChg>
        <pc:spChg chg="mod">
          <ac:chgData name="Barbara Surdykowska" userId="d89a1446ee4e1c1f" providerId="LiveId" clId="{47A1CFCE-4F65-4D32-A387-E22B2B89E296}" dt="2024-10-28T08:31:21.728" v="375" actId="26606"/>
          <ac:spMkLst>
            <pc:docMk/>
            <pc:sldMk cId="2971384746" sldId="271"/>
            <ac:spMk id="3" creationId="{7E3CC48A-C3BC-7A17-C0FD-8D16E784AA81}"/>
          </ac:spMkLst>
        </pc:spChg>
        <pc:spChg chg="add">
          <ac:chgData name="Barbara Surdykowska" userId="d89a1446ee4e1c1f" providerId="LiveId" clId="{47A1CFCE-4F65-4D32-A387-E22B2B89E296}" dt="2024-10-28T08:31:21.728" v="375" actId="26606"/>
          <ac:spMkLst>
            <pc:docMk/>
            <pc:sldMk cId="2971384746" sldId="271"/>
            <ac:spMk id="8" creationId="{907EF6B7-1338-4443-8C46-6A318D952DFD}"/>
          </ac:spMkLst>
        </pc:spChg>
        <pc:spChg chg="add">
          <ac:chgData name="Barbara Surdykowska" userId="d89a1446ee4e1c1f" providerId="LiveId" clId="{47A1CFCE-4F65-4D32-A387-E22B2B89E296}" dt="2024-10-28T08:31:21.728" v="375" actId="26606"/>
          <ac:spMkLst>
            <pc:docMk/>
            <pc:sldMk cId="2971384746" sldId="271"/>
            <ac:spMk id="10" creationId="{DAAE4CDD-124C-4DCF-9584-B6033B545DD5}"/>
          </ac:spMkLst>
        </pc:spChg>
        <pc:spChg chg="add">
          <ac:chgData name="Barbara Surdykowska" userId="d89a1446ee4e1c1f" providerId="LiveId" clId="{47A1CFCE-4F65-4D32-A387-E22B2B89E296}" dt="2024-10-28T08:31:21.728" v="375" actId="26606"/>
          <ac:spMkLst>
            <pc:docMk/>
            <pc:sldMk cId="2971384746" sldId="271"/>
            <ac:spMk id="12" creationId="{081E4A58-353D-44AE-B2FC-2A74E2E400F7}"/>
          </ac:spMkLst>
        </pc:spChg>
      </pc:sldChg>
      <pc:sldChg chg="addSp modSp new mod setBg">
        <pc:chgData name="Barbara Surdykowska" userId="d89a1446ee4e1c1f" providerId="LiveId" clId="{47A1CFCE-4F65-4D32-A387-E22B2B89E296}" dt="2024-10-28T08:36:13.248" v="446" actId="26606"/>
        <pc:sldMkLst>
          <pc:docMk/>
          <pc:sldMk cId="4154835251" sldId="272"/>
        </pc:sldMkLst>
        <pc:spChg chg="mod">
          <ac:chgData name="Barbara Surdykowska" userId="d89a1446ee4e1c1f" providerId="LiveId" clId="{47A1CFCE-4F65-4D32-A387-E22B2B89E296}" dt="2024-10-28T08:36:13.248" v="446" actId="26606"/>
          <ac:spMkLst>
            <pc:docMk/>
            <pc:sldMk cId="4154835251" sldId="272"/>
            <ac:spMk id="2" creationId="{568161FC-82B6-57F8-D768-F02AA6BA64B7}"/>
          </ac:spMkLst>
        </pc:spChg>
        <pc:spChg chg="mod">
          <ac:chgData name="Barbara Surdykowska" userId="d89a1446ee4e1c1f" providerId="LiveId" clId="{47A1CFCE-4F65-4D32-A387-E22B2B89E296}" dt="2024-10-28T08:36:13.248" v="446" actId="26606"/>
          <ac:spMkLst>
            <pc:docMk/>
            <pc:sldMk cId="4154835251" sldId="272"/>
            <ac:spMk id="3" creationId="{BFCF4AE5-C6BE-3FE9-E3CD-2404941DEDF2}"/>
          </ac:spMkLst>
        </pc:spChg>
        <pc:spChg chg="add">
          <ac:chgData name="Barbara Surdykowska" userId="d89a1446ee4e1c1f" providerId="LiveId" clId="{47A1CFCE-4F65-4D32-A387-E22B2B89E296}" dt="2024-10-28T08:36:13.248" v="446" actId="26606"/>
          <ac:spMkLst>
            <pc:docMk/>
            <pc:sldMk cId="4154835251" sldId="272"/>
            <ac:spMk id="8" creationId="{081EA652-8C6A-4E69-BEB9-170809474553}"/>
          </ac:spMkLst>
        </pc:spChg>
        <pc:spChg chg="add">
          <ac:chgData name="Barbara Surdykowska" userId="d89a1446ee4e1c1f" providerId="LiveId" clId="{47A1CFCE-4F65-4D32-A387-E22B2B89E296}" dt="2024-10-28T08:36:13.248" v="446" actId="26606"/>
          <ac:spMkLst>
            <pc:docMk/>
            <pc:sldMk cId="4154835251" sldId="272"/>
            <ac:spMk id="10" creationId="{5298780A-33B9-4EA2-8F67-DE68AD62841B}"/>
          </ac:spMkLst>
        </pc:spChg>
        <pc:spChg chg="add">
          <ac:chgData name="Barbara Surdykowska" userId="d89a1446ee4e1c1f" providerId="LiveId" clId="{47A1CFCE-4F65-4D32-A387-E22B2B89E296}" dt="2024-10-28T08:36:13.248" v="446" actId="26606"/>
          <ac:spMkLst>
            <pc:docMk/>
            <pc:sldMk cId="4154835251" sldId="272"/>
            <ac:spMk id="12" creationId="{7F488E8B-4E1E-4402-8935-D4E6C02615C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BE0A0E-D7F8-DB3E-7B74-C9D72E5BA47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a:p>
        </p:txBody>
      </p:sp>
      <p:sp>
        <p:nvSpPr>
          <p:cNvPr id="3" name="Podtytuł 2">
            <a:extLst>
              <a:ext uri="{FF2B5EF4-FFF2-40B4-BE49-F238E27FC236}">
                <a16:creationId xmlns:a16="http://schemas.microsoft.com/office/drawing/2014/main" id="{27C5BD86-7C1A-FB11-FFA8-0CB860B126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a:p>
        </p:txBody>
      </p:sp>
      <p:sp>
        <p:nvSpPr>
          <p:cNvPr id="4" name="Symbol zastępczy daty 3">
            <a:extLst>
              <a:ext uri="{FF2B5EF4-FFF2-40B4-BE49-F238E27FC236}">
                <a16:creationId xmlns:a16="http://schemas.microsoft.com/office/drawing/2014/main" id="{5AD17D2B-8878-770A-CC4F-5C3512AADFC7}"/>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5" name="Symbol zastępczy stopki 4">
            <a:extLst>
              <a:ext uri="{FF2B5EF4-FFF2-40B4-BE49-F238E27FC236}">
                <a16:creationId xmlns:a16="http://schemas.microsoft.com/office/drawing/2014/main" id="{73902F5F-A51C-00E1-7C24-D53DD13AF223}"/>
              </a:ext>
            </a:extLst>
          </p:cNvPr>
          <p:cNvSpPr>
            <a:spLocks noGrp="1"/>
          </p:cNvSpPr>
          <p:nvPr>
            <p:ph type="ftr" sz="quarter" idx="11"/>
          </p:nvPr>
        </p:nvSpPr>
        <p:spPr/>
        <p:txBody>
          <a:bodyPr/>
          <a:lstStyle/>
          <a:p>
            <a:endParaRPr lang="en-US"/>
          </a:p>
        </p:txBody>
      </p:sp>
      <p:sp>
        <p:nvSpPr>
          <p:cNvPr id="6" name="Symbol zastępczy numeru slajdu 5">
            <a:extLst>
              <a:ext uri="{FF2B5EF4-FFF2-40B4-BE49-F238E27FC236}">
                <a16:creationId xmlns:a16="http://schemas.microsoft.com/office/drawing/2014/main" id="{05F88FC6-4E0F-69D9-7801-5EF5B7540DDA}"/>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103206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02CCA-655E-EE38-5B80-76B6C206BBD2}"/>
              </a:ext>
            </a:extLst>
          </p:cNvPr>
          <p:cNvSpPr>
            <a:spLocks noGrp="1"/>
          </p:cNvSpPr>
          <p:nvPr>
            <p:ph type="title"/>
          </p:nvPr>
        </p:nvSpPr>
        <p:spPr/>
        <p:txBody>
          <a:bodyPr/>
          <a:lstStyle/>
          <a:p>
            <a:r>
              <a:rPr lang="pl-PL"/>
              <a:t>Kliknij, aby edytować styl</a:t>
            </a:r>
            <a:endParaRPr lang="en-US"/>
          </a:p>
        </p:txBody>
      </p:sp>
      <p:sp>
        <p:nvSpPr>
          <p:cNvPr id="3" name="Symbol zastępczy tytułu pionowego 2">
            <a:extLst>
              <a:ext uri="{FF2B5EF4-FFF2-40B4-BE49-F238E27FC236}">
                <a16:creationId xmlns:a16="http://schemas.microsoft.com/office/drawing/2014/main" id="{29073FE2-EB03-9802-60CB-8C84DA582EB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BF541525-1331-A6BF-AD54-662AF91986A1}"/>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5" name="Symbol zastępczy stopki 4">
            <a:extLst>
              <a:ext uri="{FF2B5EF4-FFF2-40B4-BE49-F238E27FC236}">
                <a16:creationId xmlns:a16="http://schemas.microsoft.com/office/drawing/2014/main" id="{75029A4D-C60D-7061-B8F9-55C3040914F8}"/>
              </a:ext>
            </a:extLst>
          </p:cNvPr>
          <p:cNvSpPr>
            <a:spLocks noGrp="1"/>
          </p:cNvSpPr>
          <p:nvPr>
            <p:ph type="ftr" sz="quarter" idx="11"/>
          </p:nvPr>
        </p:nvSpPr>
        <p:spPr/>
        <p:txBody>
          <a:bodyPr/>
          <a:lstStyle/>
          <a:p>
            <a:endParaRPr lang="en-US"/>
          </a:p>
        </p:txBody>
      </p:sp>
      <p:sp>
        <p:nvSpPr>
          <p:cNvPr id="6" name="Symbol zastępczy numeru slajdu 5">
            <a:extLst>
              <a:ext uri="{FF2B5EF4-FFF2-40B4-BE49-F238E27FC236}">
                <a16:creationId xmlns:a16="http://schemas.microsoft.com/office/drawing/2014/main" id="{7C978247-D8B4-8C7C-0FA3-0AF3C52CB767}"/>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1759746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249643B-5100-1966-AE70-FB506AED0B6D}"/>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US"/>
          </a:p>
        </p:txBody>
      </p:sp>
      <p:sp>
        <p:nvSpPr>
          <p:cNvPr id="3" name="Symbol zastępczy tytułu pionowego 2">
            <a:extLst>
              <a:ext uri="{FF2B5EF4-FFF2-40B4-BE49-F238E27FC236}">
                <a16:creationId xmlns:a16="http://schemas.microsoft.com/office/drawing/2014/main" id="{8C91F913-67BA-C5F8-193F-D27F7B46ED1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983DADE4-CAFE-2CA9-0951-A0697876338B}"/>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5" name="Symbol zastępczy stopki 4">
            <a:extLst>
              <a:ext uri="{FF2B5EF4-FFF2-40B4-BE49-F238E27FC236}">
                <a16:creationId xmlns:a16="http://schemas.microsoft.com/office/drawing/2014/main" id="{E297E939-6027-2EEF-AEC4-46922C7B4029}"/>
              </a:ext>
            </a:extLst>
          </p:cNvPr>
          <p:cNvSpPr>
            <a:spLocks noGrp="1"/>
          </p:cNvSpPr>
          <p:nvPr>
            <p:ph type="ftr" sz="quarter" idx="11"/>
          </p:nvPr>
        </p:nvSpPr>
        <p:spPr/>
        <p:txBody>
          <a:bodyPr/>
          <a:lstStyle/>
          <a:p>
            <a:endParaRPr lang="en-US"/>
          </a:p>
        </p:txBody>
      </p:sp>
      <p:sp>
        <p:nvSpPr>
          <p:cNvPr id="6" name="Symbol zastępczy numeru slajdu 5">
            <a:extLst>
              <a:ext uri="{FF2B5EF4-FFF2-40B4-BE49-F238E27FC236}">
                <a16:creationId xmlns:a16="http://schemas.microsoft.com/office/drawing/2014/main" id="{5EBD6823-67B9-5908-6E18-B59CBFE20ABF}"/>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67024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623641-C733-4FE3-F4CF-B2F129251603}"/>
              </a:ext>
            </a:extLst>
          </p:cNvPr>
          <p:cNvSpPr>
            <a:spLocks noGrp="1"/>
          </p:cNvSpPr>
          <p:nvPr>
            <p:ph type="title"/>
          </p:nvPr>
        </p:nvSpPr>
        <p:spPr/>
        <p:txBody>
          <a:bodyPr/>
          <a:lstStyle/>
          <a:p>
            <a:r>
              <a:rPr lang="pl-PL"/>
              <a:t>Kliknij, aby edytować styl</a:t>
            </a:r>
            <a:endParaRPr lang="en-US"/>
          </a:p>
        </p:txBody>
      </p:sp>
      <p:sp>
        <p:nvSpPr>
          <p:cNvPr id="3" name="Symbol zastępczy zawartości 2">
            <a:extLst>
              <a:ext uri="{FF2B5EF4-FFF2-40B4-BE49-F238E27FC236}">
                <a16:creationId xmlns:a16="http://schemas.microsoft.com/office/drawing/2014/main" id="{B129A3E1-35F9-C03C-B576-FC9CF69DF34D}"/>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6B9B0D1F-6B3F-AB06-A42D-5F056B7D53F4}"/>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5" name="Symbol zastępczy stopki 4">
            <a:extLst>
              <a:ext uri="{FF2B5EF4-FFF2-40B4-BE49-F238E27FC236}">
                <a16:creationId xmlns:a16="http://schemas.microsoft.com/office/drawing/2014/main" id="{BFD8197B-317A-0C3B-FE01-53A4D0CECF56}"/>
              </a:ext>
            </a:extLst>
          </p:cNvPr>
          <p:cNvSpPr>
            <a:spLocks noGrp="1"/>
          </p:cNvSpPr>
          <p:nvPr>
            <p:ph type="ftr" sz="quarter" idx="11"/>
          </p:nvPr>
        </p:nvSpPr>
        <p:spPr/>
        <p:txBody>
          <a:bodyPr/>
          <a:lstStyle/>
          <a:p>
            <a:endParaRPr lang="en-US"/>
          </a:p>
        </p:txBody>
      </p:sp>
      <p:sp>
        <p:nvSpPr>
          <p:cNvPr id="6" name="Symbol zastępczy numeru slajdu 5">
            <a:extLst>
              <a:ext uri="{FF2B5EF4-FFF2-40B4-BE49-F238E27FC236}">
                <a16:creationId xmlns:a16="http://schemas.microsoft.com/office/drawing/2014/main" id="{870C7339-6886-4F81-160C-B9B9FB97ECFF}"/>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34984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40C849-A159-FEC4-2796-0132D3889CD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a:p>
        </p:txBody>
      </p:sp>
      <p:sp>
        <p:nvSpPr>
          <p:cNvPr id="3" name="Symbol zastępczy tekstu 2">
            <a:extLst>
              <a:ext uri="{FF2B5EF4-FFF2-40B4-BE49-F238E27FC236}">
                <a16:creationId xmlns:a16="http://schemas.microsoft.com/office/drawing/2014/main" id="{1BA3B908-66BA-3BAF-94BD-550B11EA6AE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83B7A3ED-F23F-FAA6-8437-25509142242F}"/>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5" name="Symbol zastępczy stopki 4">
            <a:extLst>
              <a:ext uri="{FF2B5EF4-FFF2-40B4-BE49-F238E27FC236}">
                <a16:creationId xmlns:a16="http://schemas.microsoft.com/office/drawing/2014/main" id="{73D634D3-DF59-E2CC-CBE9-0BDE56B0F1CD}"/>
              </a:ext>
            </a:extLst>
          </p:cNvPr>
          <p:cNvSpPr>
            <a:spLocks noGrp="1"/>
          </p:cNvSpPr>
          <p:nvPr>
            <p:ph type="ftr" sz="quarter" idx="11"/>
          </p:nvPr>
        </p:nvSpPr>
        <p:spPr/>
        <p:txBody>
          <a:bodyPr/>
          <a:lstStyle/>
          <a:p>
            <a:endParaRPr lang="en-US"/>
          </a:p>
        </p:txBody>
      </p:sp>
      <p:sp>
        <p:nvSpPr>
          <p:cNvPr id="6" name="Symbol zastępczy numeru slajdu 5">
            <a:extLst>
              <a:ext uri="{FF2B5EF4-FFF2-40B4-BE49-F238E27FC236}">
                <a16:creationId xmlns:a16="http://schemas.microsoft.com/office/drawing/2014/main" id="{C545578B-F3F2-3B16-D036-60FC0AF23C77}"/>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1353781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121382-96A1-7723-3428-8D64193FBF6D}"/>
              </a:ext>
            </a:extLst>
          </p:cNvPr>
          <p:cNvSpPr>
            <a:spLocks noGrp="1"/>
          </p:cNvSpPr>
          <p:nvPr>
            <p:ph type="title"/>
          </p:nvPr>
        </p:nvSpPr>
        <p:spPr/>
        <p:txBody>
          <a:bodyPr/>
          <a:lstStyle/>
          <a:p>
            <a:r>
              <a:rPr lang="pl-PL"/>
              <a:t>Kliknij, aby edytować styl</a:t>
            </a:r>
            <a:endParaRPr lang="en-US"/>
          </a:p>
        </p:txBody>
      </p:sp>
      <p:sp>
        <p:nvSpPr>
          <p:cNvPr id="3" name="Symbol zastępczy zawartości 2">
            <a:extLst>
              <a:ext uri="{FF2B5EF4-FFF2-40B4-BE49-F238E27FC236}">
                <a16:creationId xmlns:a16="http://schemas.microsoft.com/office/drawing/2014/main" id="{46F84F9B-C99F-B8F3-54B2-2A4113E7437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zawartości 3">
            <a:extLst>
              <a:ext uri="{FF2B5EF4-FFF2-40B4-BE49-F238E27FC236}">
                <a16:creationId xmlns:a16="http://schemas.microsoft.com/office/drawing/2014/main" id="{AD54D6F2-0F9B-D9FB-0004-1ECEF470579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daty 4">
            <a:extLst>
              <a:ext uri="{FF2B5EF4-FFF2-40B4-BE49-F238E27FC236}">
                <a16:creationId xmlns:a16="http://schemas.microsoft.com/office/drawing/2014/main" id="{7F74F56C-5BE5-5A6D-5E49-EBEDE9C81159}"/>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6" name="Symbol zastępczy stopki 5">
            <a:extLst>
              <a:ext uri="{FF2B5EF4-FFF2-40B4-BE49-F238E27FC236}">
                <a16:creationId xmlns:a16="http://schemas.microsoft.com/office/drawing/2014/main" id="{211D8215-727D-E117-B108-FCF8C7E7D632}"/>
              </a:ext>
            </a:extLst>
          </p:cNvPr>
          <p:cNvSpPr>
            <a:spLocks noGrp="1"/>
          </p:cNvSpPr>
          <p:nvPr>
            <p:ph type="ftr" sz="quarter" idx="11"/>
          </p:nvPr>
        </p:nvSpPr>
        <p:spPr/>
        <p:txBody>
          <a:bodyPr/>
          <a:lstStyle/>
          <a:p>
            <a:endParaRPr lang="en-US"/>
          </a:p>
        </p:txBody>
      </p:sp>
      <p:sp>
        <p:nvSpPr>
          <p:cNvPr id="7" name="Symbol zastępczy numeru slajdu 6">
            <a:extLst>
              <a:ext uri="{FF2B5EF4-FFF2-40B4-BE49-F238E27FC236}">
                <a16:creationId xmlns:a16="http://schemas.microsoft.com/office/drawing/2014/main" id="{EF098C50-1AC6-39D0-4AC5-6C9555A4F9E4}"/>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1525342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7693D6-3CEA-AE14-4BE0-EF189D382601}"/>
              </a:ext>
            </a:extLst>
          </p:cNvPr>
          <p:cNvSpPr>
            <a:spLocks noGrp="1"/>
          </p:cNvSpPr>
          <p:nvPr>
            <p:ph type="title"/>
          </p:nvPr>
        </p:nvSpPr>
        <p:spPr>
          <a:xfrm>
            <a:off x="839788" y="365125"/>
            <a:ext cx="10515600" cy="1325563"/>
          </a:xfrm>
        </p:spPr>
        <p:txBody>
          <a:bodyPr/>
          <a:lstStyle/>
          <a:p>
            <a:r>
              <a:rPr lang="pl-PL"/>
              <a:t>Kliknij, aby edytować styl</a:t>
            </a:r>
            <a:endParaRPr lang="en-US"/>
          </a:p>
        </p:txBody>
      </p:sp>
      <p:sp>
        <p:nvSpPr>
          <p:cNvPr id="3" name="Symbol zastępczy tekstu 2">
            <a:extLst>
              <a:ext uri="{FF2B5EF4-FFF2-40B4-BE49-F238E27FC236}">
                <a16:creationId xmlns:a16="http://schemas.microsoft.com/office/drawing/2014/main" id="{3BC7172A-6DC7-A130-10A2-126A210BF8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7F66AFF1-EDEC-E974-A0A2-3E7DC3EDECE8}"/>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tekstu 4">
            <a:extLst>
              <a:ext uri="{FF2B5EF4-FFF2-40B4-BE49-F238E27FC236}">
                <a16:creationId xmlns:a16="http://schemas.microsoft.com/office/drawing/2014/main" id="{2EB266E1-FCDE-2055-176E-E922324ECE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732CD8A-A670-DB97-6228-40DFB0A7BD11}"/>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Symbol zastępczy daty 6">
            <a:extLst>
              <a:ext uri="{FF2B5EF4-FFF2-40B4-BE49-F238E27FC236}">
                <a16:creationId xmlns:a16="http://schemas.microsoft.com/office/drawing/2014/main" id="{3E789AA7-7778-AAEE-26D4-2710C5E8275F}"/>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8" name="Symbol zastępczy stopki 7">
            <a:extLst>
              <a:ext uri="{FF2B5EF4-FFF2-40B4-BE49-F238E27FC236}">
                <a16:creationId xmlns:a16="http://schemas.microsoft.com/office/drawing/2014/main" id="{E2BDCF1C-81E5-88A5-B142-C79AB30FB370}"/>
              </a:ext>
            </a:extLst>
          </p:cNvPr>
          <p:cNvSpPr>
            <a:spLocks noGrp="1"/>
          </p:cNvSpPr>
          <p:nvPr>
            <p:ph type="ftr" sz="quarter" idx="11"/>
          </p:nvPr>
        </p:nvSpPr>
        <p:spPr/>
        <p:txBody>
          <a:bodyPr/>
          <a:lstStyle/>
          <a:p>
            <a:endParaRPr lang="en-US"/>
          </a:p>
        </p:txBody>
      </p:sp>
      <p:sp>
        <p:nvSpPr>
          <p:cNvPr id="9" name="Symbol zastępczy numeru slajdu 8">
            <a:extLst>
              <a:ext uri="{FF2B5EF4-FFF2-40B4-BE49-F238E27FC236}">
                <a16:creationId xmlns:a16="http://schemas.microsoft.com/office/drawing/2014/main" id="{BCAC30DB-ECAF-A226-4B66-1BCADDA0CB9F}"/>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43819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745D14-9501-2687-84A0-5CD703E04D14}"/>
              </a:ext>
            </a:extLst>
          </p:cNvPr>
          <p:cNvSpPr>
            <a:spLocks noGrp="1"/>
          </p:cNvSpPr>
          <p:nvPr>
            <p:ph type="title"/>
          </p:nvPr>
        </p:nvSpPr>
        <p:spPr/>
        <p:txBody>
          <a:bodyPr/>
          <a:lstStyle/>
          <a:p>
            <a:r>
              <a:rPr lang="pl-PL"/>
              <a:t>Kliknij, aby edytować styl</a:t>
            </a:r>
            <a:endParaRPr lang="en-US"/>
          </a:p>
        </p:txBody>
      </p:sp>
      <p:sp>
        <p:nvSpPr>
          <p:cNvPr id="3" name="Symbol zastępczy daty 2">
            <a:extLst>
              <a:ext uri="{FF2B5EF4-FFF2-40B4-BE49-F238E27FC236}">
                <a16:creationId xmlns:a16="http://schemas.microsoft.com/office/drawing/2014/main" id="{AECE060C-585A-2FB0-800F-1D2E9D0255B3}"/>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4" name="Symbol zastępczy stopki 3">
            <a:extLst>
              <a:ext uri="{FF2B5EF4-FFF2-40B4-BE49-F238E27FC236}">
                <a16:creationId xmlns:a16="http://schemas.microsoft.com/office/drawing/2014/main" id="{90507E13-8AD4-56BE-B77E-4A4FCF621654}"/>
              </a:ext>
            </a:extLst>
          </p:cNvPr>
          <p:cNvSpPr>
            <a:spLocks noGrp="1"/>
          </p:cNvSpPr>
          <p:nvPr>
            <p:ph type="ftr" sz="quarter" idx="11"/>
          </p:nvPr>
        </p:nvSpPr>
        <p:spPr/>
        <p:txBody>
          <a:bodyPr/>
          <a:lstStyle/>
          <a:p>
            <a:endParaRPr lang="en-US"/>
          </a:p>
        </p:txBody>
      </p:sp>
      <p:sp>
        <p:nvSpPr>
          <p:cNvPr id="5" name="Symbol zastępczy numeru slajdu 4">
            <a:extLst>
              <a:ext uri="{FF2B5EF4-FFF2-40B4-BE49-F238E27FC236}">
                <a16:creationId xmlns:a16="http://schemas.microsoft.com/office/drawing/2014/main" id="{E8530B96-5C88-441F-A958-BDD282E1745A}"/>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136148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596657A-573E-3B49-6E14-81B74C125054}"/>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3" name="Symbol zastępczy stopki 2">
            <a:extLst>
              <a:ext uri="{FF2B5EF4-FFF2-40B4-BE49-F238E27FC236}">
                <a16:creationId xmlns:a16="http://schemas.microsoft.com/office/drawing/2014/main" id="{BB6D46A4-CDEE-D232-7D69-7A4D802279A9}"/>
              </a:ext>
            </a:extLst>
          </p:cNvPr>
          <p:cNvSpPr>
            <a:spLocks noGrp="1"/>
          </p:cNvSpPr>
          <p:nvPr>
            <p:ph type="ftr" sz="quarter" idx="11"/>
          </p:nvPr>
        </p:nvSpPr>
        <p:spPr/>
        <p:txBody>
          <a:bodyPr/>
          <a:lstStyle/>
          <a:p>
            <a:endParaRPr lang="en-US"/>
          </a:p>
        </p:txBody>
      </p:sp>
      <p:sp>
        <p:nvSpPr>
          <p:cNvPr id="4" name="Symbol zastępczy numeru slajdu 3">
            <a:extLst>
              <a:ext uri="{FF2B5EF4-FFF2-40B4-BE49-F238E27FC236}">
                <a16:creationId xmlns:a16="http://schemas.microsoft.com/office/drawing/2014/main" id="{17C9CB01-DA52-B125-CE43-2A565E47041B}"/>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1533491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93BB80-0C61-951D-9A60-F377E11B174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a:p>
        </p:txBody>
      </p:sp>
      <p:sp>
        <p:nvSpPr>
          <p:cNvPr id="3" name="Symbol zastępczy zawartości 2">
            <a:extLst>
              <a:ext uri="{FF2B5EF4-FFF2-40B4-BE49-F238E27FC236}">
                <a16:creationId xmlns:a16="http://schemas.microsoft.com/office/drawing/2014/main" id="{373703E2-C1FD-4FB7-A54E-B3B68723EE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tekstu 3">
            <a:extLst>
              <a:ext uri="{FF2B5EF4-FFF2-40B4-BE49-F238E27FC236}">
                <a16:creationId xmlns:a16="http://schemas.microsoft.com/office/drawing/2014/main" id="{EE9D3E79-EA96-FD00-6653-E1A3A9EA5F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463E1E5-C4AD-D693-E167-D6FA48B20A5D}"/>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6" name="Symbol zastępczy stopki 5">
            <a:extLst>
              <a:ext uri="{FF2B5EF4-FFF2-40B4-BE49-F238E27FC236}">
                <a16:creationId xmlns:a16="http://schemas.microsoft.com/office/drawing/2014/main" id="{AB26E47F-D583-46CF-BB6F-6E860C4534AE}"/>
              </a:ext>
            </a:extLst>
          </p:cNvPr>
          <p:cNvSpPr>
            <a:spLocks noGrp="1"/>
          </p:cNvSpPr>
          <p:nvPr>
            <p:ph type="ftr" sz="quarter" idx="11"/>
          </p:nvPr>
        </p:nvSpPr>
        <p:spPr/>
        <p:txBody>
          <a:bodyPr/>
          <a:lstStyle/>
          <a:p>
            <a:endParaRPr lang="en-US"/>
          </a:p>
        </p:txBody>
      </p:sp>
      <p:sp>
        <p:nvSpPr>
          <p:cNvPr id="7" name="Symbol zastępczy numeru slajdu 6">
            <a:extLst>
              <a:ext uri="{FF2B5EF4-FFF2-40B4-BE49-F238E27FC236}">
                <a16:creationId xmlns:a16="http://schemas.microsoft.com/office/drawing/2014/main" id="{363241EC-3319-3703-F042-AD4677D02650}"/>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398734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BAD000-F5E2-EB19-12AC-63BB123305B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a:p>
        </p:txBody>
      </p:sp>
      <p:sp>
        <p:nvSpPr>
          <p:cNvPr id="3" name="Symbol zastępczy obrazu 2">
            <a:extLst>
              <a:ext uri="{FF2B5EF4-FFF2-40B4-BE49-F238E27FC236}">
                <a16:creationId xmlns:a16="http://schemas.microsoft.com/office/drawing/2014/main" id="{9F9BA013-C127-8A50-656A-037CC67FE7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a:extLst>
              <a:ext uri="{FF2B5EF4-FFF2-40B4-BE49-F238E27FC236}">
                <a16:creationId xmlns:a16="http://schemas.microsoft.com/office/drawing/2014/main" id="{2A236B47-B8BE-4BE0-6B63-CB3F5AA90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AE58E34-E355-A536-5660-4E30D1E72527}"/>
              </a:ext>
            </a:extLst>
          </p:cNvPr>
          <p:cNvSpPr>
            <a:spLocks noGrp="1"/>
          </p:cNvSpPr>
          <p:nvPr>
            <p:ph type="dt" sz="half" idx="10"/>
          </p:nvPr>
        </p:nvSpPr>
        <p:spPr/>
        <p:txBody>
          <a:bodyPr/>
          <a:lstStyle/>
          <a:p>
            <a:fld id="{14442351-EF7A-4330-BE5D-B2282DE75C45}" type="datetimeFigureOut">
              <a:rPr lang="en-US" smtClean="0"/>
              <a:t>10/27/2024</a:t>
            </a:fld>
            <a:endParaRPr lang="en-US"/>
          </a:p>
        </p:txBody>
      </p:sp>
      <p:sp>
        <p:nvSpPr>
          <p:cNvPr id="6" name="Symbol zastępczy stopki 5">
            <a:extLst>
              <a:ext uri="{FF2B5EF4-FFF2-40B4-BE49-F238E27FC236}">
                <a16:creationId xmlns:a16="http://schemas.microsoft.com/office/drawing/2014/main" id="{24FB39D1-250E-9F0C-49E9-5B4A4DE5EDB4}"/>
              </a:ext>
            </a:extLst>
          </p:cNvPr>
          <p:cNvSpPr>
            <a:spLocks noGrp="1"/>
          </p:cNvSpPr>
          <p:nvPr>
            <p:ph type="ftr" sz="quarter" idx="11"/>
          </p:nvPr>
        </p:nvSpPr>
        <p:spPr/>
        <p:txBody>
          <a:bodyPr/>
          <a:lstStyle/>
          <a:p>
            <a:endParaRPr lang="en-US"/>
          </a:p>
        </p:txBody>
      </p:sp>
      <p:sp>
        <p:nvSpPr>
          <p:cNvPr id="7" name="Symbol zastępczy numeru slajdu 6">
            <a:extLst>
              <a:ext uri="{FF2B5EF4-FFF2-40B4-BE49-F238E27FC236}">
                <a16:creationId xmlns:a16="http://schemas.microsoft.com/office/drawing/2014/main" id="{AD552562-1EEA-91E0-1B59-C5D6D67CC4E6}"/>
              </a:ext>
            </a:extLst>
          </p:cNvPr>
          <p:cNvSpPr>
            <a:spLocks noGrp="1"/>
          </p:cNvSpPr>
          <p:nvPr>
            <p:ph type="sldNum" sz="quarter" idx="12"/>
          </p:nvPr>
        </p:nvSpPr>
        <p:spPr/>
        <p:txBody>
          <a:bodyPr/>
          <a:lstStyle/>
          <a:p>
            <a:fld id="{9F311855-4EDE-454F-BA0F-0565C7A5CB4D}" type="slidenum">
              <a:rPr lang="en-US" smtClean="0"/>
              <a:t>‹#›</a:t>
            </a:fld>
            <a:endParaRPr lang="en-US"/>
          </a:p>
        </p:txBody>
      </p:sp>
    </p:spTree>
    <p:extLst>
      <p:ext uri="{BB962C8B-B14F-4D97-AF65-F5344CB8AC3E}">
        <p14:creationId xmlns:p14="http://schemas.microsoft.com/office/powerpoint/2010/main" val="348309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0464336-91C9-B6A3-32B9-FA4FDE6BDE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a:p>
        </p:txBody>
      </p:sp>
      <p:sp>
        <p:nvSpPr>
          <p:cNvPr id="3" name="Symbol zastępczy tekstu 2">
            <a:extLst>
              <a:ext uri="{FF2B5EF4-FFF2-40B4-BE49-F238E27FC236}">
                <a16:creationId xmlns:a16="http://schemas.microsoft.com/office/drawing/2014/main" id="{03CFF5B8-8DA9-4471-C265-0D2B8ABF0A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4A176B18-84B2-6C92-BCD5-EC5C3927C0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4442351-EF7A-4330-BE5D-B2282DE75C45}" type="datetimeFigureOut">
              <a:rPr lang="en-US" smtClean="0"/>
              <a:t>10/27/2024</a:t>
            </a:fld>
            <a:endParaRPr lang="en-US"/>
          </a:p>
        </p:txBody>
      </p:sp>
      <p:sp>
        <p:nvSpPr>
          <p:cNvPr id="5" name="Symbol zastępczy stopki 4">
            <a:extLst>
              <a:ext uri="{FF2B5EF4-FFF2-40B4-BE49-F238E27FC236}">
                <a16:creationId xmlns:a16="http://schemas.microsoft.com/office/drawing/2014/main" id="{18780D53-2E86-3799-501F-0638C148FC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ymbol zastępczy numeru slajdu 5">
            <a:extLst>
              <a:ext uri="{FF2B5EF4-FFF2-40B4-BE49-F238E27FC236}">
                <a16:creationId xmlns:a16="http://schemas.microsoft.com/office/drawing/2014/main" id="{8674403C-7616-93AF-56A0-EBA7DFD7B1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311855-4EDE-454F-BA0F-0565C7A5CB4D}" type="slidenum">
              <a:rPr lang="en-US" smtClean="0"/>
              <a:t>‹#›</a:t>
            </a:fld>
            <a:endParaRPr lang="en-US"/>
          </a:p>
        </p:txBody>
      </p:sp>
    </p:spTree>
    <p:extLst>
      <p:ext uri="{BB962C8B-B14F-4D97-AF65-F5344CB8AC3E}">
        <p14:creationId xmlns:p14="http://schemas.microsoft.com/office/powerpoint/2010/main" val="4130686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age-up.etuc.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limate.ec.europa.eu/system/files/2023-11/com_2023_653_glossy_en_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86FD7672-78BE-4D6F-A711-2CDB79B52D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A62647B-1222-407C-8740-5A497612B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8D1544A-1932-7257-1367-E6D137AE3D45}"/>
              </a:ext>
            </a:extLst>
          </p:cNvPr>
          <p:cNvSpPr>
            <a:spLocks noGrp="1"/>
          </p:cNvSpPr>
          <p:nvPr>
            <p:ph type="ctrTitle"/>
          </p:nvPr>
        </p:nvSpPr>
        <p:spPr>
          <a:xfrm>
            <a:off x="8029293" y="806364"/>
            <a:ext cx="3354636" cy="2847413"/>
          </a:xfrm>
        </p:spPr>
        <p:txBody>
          <a:bodyPr anchor="b">
            <a:normAutofit/>
          </a:bodyPr>
          <a:lstStyle/>
          <a:p>
            <a:pPr algn="l"/>
            <a:r>
              <a:rPr lang="pl-PL" sz="4200"/>
              <a:t>Barbara Surdykowska ISP</a:t>
            </a:r>
            <a:endParaRPr lang="en-US" sz="4200"/>
          </a:p>
        </p:txBody>
      </p:sp>
      <p:sp>
        <p:nvSpPr>
          <p:cNvPr id="3" name="Podtytuł 2">
            <a:extLst>
              <a:ext uri="{FF2B5EF4-FFF2-40B4-BE49-F238E27FC236}">
                <a16:creationId xmlns:a16="http://schemas.microsoft.com/office/drawing/2014/main" id="{D07398EF-806B-FA6A-C479-3ED0EA1B7BA9}"/>
              </a:ext>
            </a:extLst>
          </p:cNvPr>
          <p:cNvSpPr>
            <a:spLocks noGrp="1"/>
          </p:cNvSpPr>
          <p:nvPr>
            <p:ph type="subTitle" idx="1"/>
          </p:nvPr>
        </p:nvSpPr>
        <p:spPr>
          <a:xfrm>
            <a:off x="8029293" y="3703250"/>
            <a:ext cx="2435507" cy="1122750"/>
          </a:xfrm>
        </p:spPr>
        <p:txBody>
          <a:bodyPr anchor="t">
            <a:normAutofit/>
          </a:bodyPr>
          <a:lstStyle/>
          <a:p>
            <a:pPr algn="l"/>
            <a:r>
              <a:rPr lang="pl-PL" sz="2000"/>
              <a:t>Online training 28.10. 2024</a:t>
            </a:r>
            <a:endParaRPr lang="en-US" sz="2000"/>
          </a:p>
        </p:txBody>
      </p:sp>
      <p:pic>
        <p:nvPicPr>
          <p:cNvPr id="4" name="Immagine 1" descr="Obraz zawierający tekst, Grafika, Czcionka, projekt graficzny&#10;&#10;Opis wygenerowany automatycznie">
            <a:extLst>
              <a:ext uri="{FF2B5EF4-FFF2-40B4-BE49-F238E27FC236}">
                <a16:creationId xmlns:a16="http://schemas.microsoft.com/office/drawing/2014/main" id="{E31A46D2-6D4E-08AA-9B2C-83F20D66C2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6558" y="2138181"/>
            <a:ext cx="5604636" cy="2564120"/>
          </a:xfrm>
          <a:prstGeom prst="rect">
            <a:avLst/>
          </a:prstGeom>
        </p:spPr>
      </p:pic>
    </p:spTree>
    <p:extLst>
      <p:ext uri="{BB962C8B-B14F-4D97-AF65-F5344CB8AC3E}">
        <p14:creationId xmlns:p14="http://schemas.microsoft.com/office/powerpoint/2010/main" val="329304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5B1FA2-14DA-DD76-7B83-2E0ACEFFF911}"/>
              </a:ext>
            </a:extLst>
          </p:cNvPr>
          <p:cNvSpPr>
            <a:spLocks noGrp="1"/>
          </p:cNvSpPr>
          <p:nvPr>
            <p:ph type="title"/>
          </p:nvPr>
        </p:nvSpPr>
        <p:spPr/>
        <p:txBody>
          <a:bodyPr/>
          <a:lstStyle/>
          <a:p>
            <a:r>
              <a:rPr lang="pl-PL" dirty="0"/>
              <a:t>Transport</a:t>
            </a:r>
            <a:endParaRPr lang="en-US" dirty="0"/>
          </a:p>
        </p:txBody>
      </p:sp>
      <p:sp>
        <p:nvSpPr>
          <p:cNvPr id="3" name="Symbol zastępczy zawartości 2">
            <a:extLst>
              <a:ext uri="{FF2B5EF4-FFF2-40B4-BE49-F238E27FC236}">
                <a16:creationId xmlns:a16="http://schemas.microsoft.com/office/drawing/2014/main" id="{95876678-7BB7-CA06-05F3-F6AB0262576F}"/>
              </a:ext>
            </a:extLst>
          </p:cNvPr>
          <p:cNvSpPr>
            <a:spLocks noGrp="1"/>
          </p:cNvSpPr>
          <p:nvPr>
            <p:ph idx="1"/>
          </p:nvPr>
        </p:nvSpPr>
        <p:spPr/>
        <p:txBody>
          <a:bodyPr>
            <a:normAutofit fontScale="85000" lnSpcReduction="10000"/>
          </a:bodyPr>
          <a:lstStyle/>
          <a:p>
            <a:pPr marL="0" indent="0" algn="just">
              <a:buNone/>
            </a:pPr>
            <a:r>
              <a:rPr lang="en-US" dirty="0"/>
              <a:t>Heavy-duty vehicles (HDV), such as lorries, buses, and coaches, generate almost 30% of all CO₂ emissions from road transport. Existing legislation requires manufacturers to reduce emissions of certain lorries by 15% by 2025 and 30% by 2030 compared to 2019 levels. In 2023, the Commission proposed revised CO₂ standards for HDV further tightening existing standards and extending the scope to smaller lorries, buses, coaches and trailers. The proposed Regulation requires CO₂ emissions reductions of 45% from 2030, 65% from 2035, and 90% from 2040 onwards compared to 2019 baseline. It also sets a 100% zero-emission target for new urban buses from 2030.</a:t>
            </a:r>
            <a:endParaRPr lang="pl-PL" dirty="0"/>
          </a:p>
          <a:p>
            <a:pPr marL="0" indent="0" algn="just">
              <a:buNone/>
            </a:pPr>
            <a:r>
              <a:rPr lang="en-US" dirty="0"/>
              <a:t>The Fuel Quality Directive also contributes to reducing transport emissions; it requires the life-cycle GHG emission intensity of fuels to be reduced by 6% by 2020 compared to 2010 levels. The average GHG intensity of fuels supplied in 2021 was 5.5% lower than in 2010. The progress by EU fuel suppliers varies greatly across Member States.</a:t>
            </a:r>
          </a:p>
        </p:txBody>
      </p:sp>
    </p:spTree>
    <p:extLst>
      <p:ext uri="{BB962C8B-B14F-4D97-AF65-F5344CB8AC3E}">
        <p14:creationId xmlns:p14="http://schemas.microsoft.com/office/powerpoint/2010/main" val="1730065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A70226-8390-6E4E-2A2C-1140F70E110E}"/>
              </a:ext>
            </a:extLst>
          </p:cNvPr>
          <p:cNvSpPr>
            <a:spLocks noGrp="1"/>
          </p:cNvSpPr>
          <p:nvPr>
            <p:ph type="title"/>
          </p:nvPr>
        </p:nvSpPr>
        <p:spPr/>
        <p:txBody>
          <a:bodyPr>
            <a:normAutofit fontScale="90000"/>
          </a:bodyPr>
          <a:lstStyle/>
          <a:p>
            <a:r>
              <a:rPr lang="en-US" b="1" i="0" dirty="0">
                <a:effectLst/>
                <a:latin typeface="arial" panose="020B0604020202020204" pitchFamily="34" charset="0"/>
              </a:rPr>
              <a:t>New EU rules to empower consumers for the green transition</a:t>
            </a:r>
            <a:br>
              <a:rPr lang="en-US" b="1" i="0" dirty="0">
                <a:effectLst/>
                <a:latin typeface="arial" panose="020B0604020202020204" pitchFamily="34" charset="0"/>
              </a:rPr>
            </a:br>
            <a:endParaRPr lang="en-US" dirty="0"/>
          </a:p>
        </p:txBody>
      </p:sp>
      <p:sp>
        <p:nvSpPr>
          <p:cNvPr id="3" name="Symbol zastępczy zawartości 2">
            <a:extLst>
              <a:ext uri="{FF2B5EF4-FFF2-40B4-BE49-F238E27FC236}">
                <a16:creationId xmlns:a16="http://schemas.microsoft.com/office/drawing/2014/main" id="{2080936C-752F-7CA0-06CF-FEDF6045AF8A}"/>
              </a:ext>
            </a:extLst>
          </p:cNvPr>
          <p:cNvSpPr>
            <a:spLocks noGrp="1"/>
          </p:cNvSpPr>
          <p:nvPr>
            <p:ph idx="1"/>
          </p:nvPr>
        </p:nvSpPr>
        <p:spPr/>
        <p:txBody>
          <a:bodyPr>
            <a:normAutofit fontScale="85000" lnSpcReduction="20000"/>
          </a:bodyPr>
          <a:lstStyle/>
          <a:p>
            <a:pPr marL="0" indent="0" algn="just">
              <a:lnSpc>
                <a:spcPct val="107000"/>
              </a:lnSpc>
              <a:spcAft>
                <a:spcPts val="800"/>
              </a:spcAft>
              <a:buNone/>
            </a:pPr>
            <a:r>
              <a:rPr lang="en-US" sz="1600" kern="100" dirty="0">
                <a:effectLst/>
                <a:ea typeface="Aptos" panose="020B0004020202020204" pitchFamily="34" charset="0"/>
                <a:cs typeface="Arial" panose="020B0604020202020204" pitchFamily="34" charset="0"/>
              </a:rPr>
              <a:t>This means that before buying a product, consumers will receive better and more </a:t>
            </a:r>
            <a:r>
              <a:rPr lang="en-US" sz="1600" kern="100" dirty="0" err="1">
                <a:effectLst/>
                <a:ea typeface="Aptos" panose="020B0004020202020204" pitchFamily="34" charset="0"/>
                <a:cs typeface="Arial" panose="020B0604020202020204" pitchFamily="34" charset="0"/>
              </a:rPr>
              <a:t>harmonised</a:t>
            </a:r>
            <a:r>
              <a:rPr lang="en-US" sz="1600" kern="100" dirty="0">
                <a:effectLst/>
                <a:ea typeface="Aptos" panose="020B0004020202020204" pitchFamily="34" charset="0"/>
                <a:cs typeface="Arial" panose="020B0604020202020204" pitchFamily="34" charset="0"/>
              </a:rPr>
              <a:t> information on its durability and reparability. Consumers will also be better informed about their legal guarantee rights. In addition, vague environmental claims will be forbidden, meaning that companies will no longer be able to declare that they are ‘green’ or ‘environmentally friendly’ if they cannot demonstrate that they are. It will also be forbidden to display unreliable voluntary sustainability logos. In addition, unfair commercial practices linked to early obsolescence will be prohibited, such as false claims about the sustainability of an asset. </a:t>
            </a:r>
          </a:p>
          <a:p>
            <a:pPr marL="0" indent="0" algn="just">
              <a:lnSpc>
                <a:spcPct val="107000"/>
              </a:lnSpc>
              <a:spcAft>
                <a:spcPts val="800"/>
              </a:spcAft>
              <a:buNone/>
            </a:pPr>
            <a:r>
              <a:rPr lang="en-US" sz="1600" kern="100" dirty="0">
                <a:effectLst/>
                <a:ea typeface="Aptos" panose="020B0004020202020204" pitchFamily="34" charset="0"/>
                <a:cs typeface="Arial" panose="020B0604020202020204" pitchFamily="34" charset="0"/>
              </a:rPr>
              <a:t>Vera </a:t>
            </a:r>
            <a:r>
              <a:rPr lang="en-US" sz="1600" kern="100" dirty="0" err="1">
                <a:effectLst/>
                <a:ea typeface="Aptos" panose="020B0004020202020204" pitchFamily="34" charset="0"/>
                <a:cs typeface="Arial" panose="020B0604020202020204" pitchFamily="34" charset="0"/>
              </a:rPr>
              <a:t>Jourová</a:t>
            </a:r>
            <a:r>
              <a:rPr lang="en-US" sz="1600" kern="100" dirty="0">
                <a:effectLst/>
                <a:ea typeface="Aptos" panose="020B0004020202020204" pitchFamily="34" charset="0"/>
                <a:cs typeface="Arial" panose="020B0604020202020204" pitchFamily="34" charset="0"/>
              </a:rPr>
              <a:t>, Vice-President for Values and Transparency, said</a:t>
            </a:r>
            <a:r>
              <a:rPr lang="pl-PL" sz="1600" kern="100" dirty="0">
                <a:effectLst/>
                <a:ea typeface="Aptos" panose="020B0004020202020204" pitchFamily="34" charset="0"/>
                <a:cs typeface="Arial" panose="020B0604020202020204" pitchFamily="34" charset="0"/>
              </a:rPr>
              <a:t>:</a:t>
            </a:r>
            <a:r>
              <a:rPr lang="en-US" sz="1600" kern="100" dirty="0">
                <a:effectLst/>
                <a:ea typeface="Aptos" panose="020B0004020202020204" pitchFamily="34" charset="0"/>
                <a:cs typeface="Arial" panose="020B0604020202020204" pitchFamily="34" charset="0"/>
              </a:rPr>
              <a:t>'Empowering consumers for the green transition means giving European citizens the tools to make informed choices and preventing practices such as greenwashing and early obsolescence from being used in the single market.'</a:t>
            </a:r>
          </a:p>
          <a:p>
            <a:pPr marL="0" indent="0" algn="just">
              <a:lnSpc>
                <a:spcPct val="107000"/>
              </a:lnSpc>
              <a:spcAft>
                <a:spcPts val="800"/>
              </a:spcAft>
              <a:buNone/>
            </a:pPr>
            <a:r>
              <a:rPr lang="en-US" sz="1600" kern="100" dirty="0">
                <a:effectLst/>
                <a:ea typeface="Aptos" panose="020B0004020202020204" pitchFamily="34" charset="0"/>
                <a:cs typeface="Arial" panose="020B0604020202020204" pitchFamily="34" charset="0"/>
              </a:rPr>
              <a:t>Didier Reynders, Commissioner for Justice, added</a:t>
            </a:r>
            <a:r>
              <a:rPr lang="pl-PL" sz="1600" kern="100" dirty="0">
                <a:effectLst/>
                <a:ea typeface="Aptos" panose="020B0004020202020204" pitchFamily="34" charset="0"/>
                <a:cs typeface="Arial" panose="020B0604020202020204" pitchFamily="34" charset="0"/>
              </a:rPr>
              <a:t>: </a:t>
            </a:r>
            <a:r>
              <a:rPr lang="en-US" sz="1600" kern="100" dirty="0">
                <a:effectLst/>
                <a:ea typeface="Aptos" panose="020B0004020202020204" pitchFamily="34" charset="0"/>
                <a:cs typeface="Arial" panose="020B0604020202020204" pitchFamily="34" charset="0"/>
              </a:rPr>
              <a:t>'Thanks to these new rules, consumers will now receive answers to questions, such as "Is the product I want to buy really sustainable?" "Can I choose a product designed to last?" "Is the environmental claim on the product reliable?" It is excellent news for every consumer to participate in the green transition.'</a:t>
            </a:r>
          </a:p>
          <a:p>
            <a:pPr marL="0" indent="0" algn="just">
              <a:lnSpc>
                <a:spcPct val="107000"/>
              </a:lnSpc>
              <a:spcAft>
                <a:spcPts val="800"/>
              </a:spcAft>
              <a:buNone/>
            </a:pPr>
            <a:r>
              <a:rPr lang="en-US" sz="1600" kern="100" dirty="0">
                <a:effectLst/>
                <a:ea typeface="Aptos" panose="020B0004020202020204" pitchFamily="34" charset="0"/>
                <a:cs typeface="Arial" panose="020B0604020202020204" pitchFamily="34" charset="0"/>
              </a:rPr>
              <a:t>EU countries are required to transpose the Directive into their national law by 27 March 2026. The rules will apply from 27 September 2026. </a:t>
            </a:r>
          </a:p>
          <a:p>
            <a:pPr marL="0" indent="0" algn="just">
              <a:lnSpc>
                <a:spcPct val="107000"/>
              </a:lnSpc>
              <a:spcAft>
                <a:spcPts val="800"/>
              </a:spcAft>
              <a:buNone/>
            </a:pPr>
            <a:r>
              <a:rPr lang="en-US" sz="1600" b="1" i="0" dirty="0">
                <a:solidFill>
                  <a:srgbClr val="333333"/>
                </a:solidFill>
                <a:effectLst/>
              </a:rPr>
              <a:t>Directive (EU) 2024/825 of the European Parliament and of the Council of 28 February 2024 amending Directives 2005/29/EC and 2011/83/EU </a:t>
            </a:r>
            <a:r>
              <a:rPr lang="en-US" sz="1600" b="1" i="0" dirty="0">
                <a:solidFill>
                  <a:srgbClr val="FF0000"/>
                </a:solidFill>
                <a:effectLst/>
              </a:rPr>
              <a:t>as regards empowering consumers for the green transition through better protection against unfair practices and through better information </a:t>
            </a:r>
            <a:r>
              <a:rPr lang="en-US" sz="1600" b="1" i="0" dirty="0">
                <a:solidFill>
                  <a:srgbClr val="333333"/>
                </a:solidFill>
                <a:effectLst/>
              </a:rPr>
              <a:t>(Text with EEA relevance)</a:t>
            </a:r>
            <a:endParaRPr lang="en-US" sz="1600" kern="100" dirty="0">
              <a:effectLst/>
              <a:ea typeface="Aptos" panose="020B00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54756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0127E6-1114-91C8-89A6-1509CF347BAF}"/>
              </a:ext>
            </a:extLst>
          </p:cNvPr>
          <p:cNvSpPr>
            <a:spLocks noGrp="1"/>
          </p:cNvSpPr>
          <p:nvPr>
            <p:ph type="title"/>
          </p:nvPr>
        </p:nvSpPr>
        <p:spPr/>
        <p:txBody>
          <a:bodyPr>
            <a:normAutofit/>
          </a:bodyPr>
          <a:lstStyle/>
          <a:p>
            <a:r>
              <a:rPr lang="en-US" sz="3200" b="1" i="0" dirty="0">
                <a:effectLst/>
                <a:latin typeface="arial" panose="020B0604020202020204" pitchFamily="34" charset="0"/>
              </a:rPr>
              <a:t>New EU rules to empower consumers for the green transition</a:t>
            </a:r>
            <a:endParaRPr lang="en-US" sz="3200" dirty="0"/>
          </a:p>
        </p:txBody>
      </p:sp>
      <p:sp>
        <p:nvSpPr>
          <p:cNvPr id="3" name="Symbol zastępczy zawartości 2">
            <a:extLst>
              <a:ext uri="{FF2B5EF4-FFF2-40B4-BE49-F238E27FC236}">
                <a16:creationId xmlns:a16="http://schemas.microsoft.com/office/drawing/2014/main" id="{256A0316-763E-C26C-4872-A97DB9D378B8}"/>
              </a:ext>
            </a:extLst>
          </p:cNvPr>
          <p:cNvSpPr>
            <a:spLocks noGrp="1"/>
          </p:cNvSpPr>
          <p:nvPr>
            <p:ph idx="1"/>
          </p:nvPr>
        </p:nvSpPr>
        <p:spPr/>
        <p:txBody>
          <a:bodyPr>
            <a:normAutofit fontScale="77500" lnSpcReduction="20000"/>
          </a:bodyPr>
          <a:lstStyle/>
          <a:p>
            <a:pPr marL="0" indent="0" algn="just">
              <a:buNone/>
            </a:pPr>
            <a:r>
              <a:rPr lang="en-US" b="0" i="0" dirty="0">
                <a:solidFill>
                  <a:srgbClr val="1E1E1F"/>
                </a:solidFill>
                <a:effectLst/>
                <a:latin typeface="Helvetica" panose="020B0604020202020204" pitchFamily="34" charset="0"/>
              </a:rPr>
              <a:t>In the absence of specific rules on claims regarding the 'green' nature of products, how can consumers be sure that such claims are reliable, comparable and verifiable throughout the EU? </a:t>
            </a:r>
            <a:endParaRPr lang="pl-PL" b="0" i="0" dirty="0">
              <a:solidFill>
                <a:srgbClr val="1E1E1F"/>
              </a:solidFill>
              <a:effectLst/>
              <a:latin typeface="Helvetica" panose="020B0604020202020204" pitchFamily="34" charset="0"/>
            </a:endParaRPr>
          </a:p>
          <a:p>
            <a:pPr marL="0" indent="0" algn="just">
              <a:buNone/>
            </a:pPr>
            <a:r>
              <a:rPr lang="en-US" b="0" i="0" dirty="0">
                <a:solidFill>
                  <a:srgbClr val="1E1E1F"/>
                </a:solidFill>
                <a:effectLst/>
                <a:latin typeface="Helvetica" panose="020B0604020202020204" pitchFamily="34" charset="0"/>
              </a:rPr>
              <a:t>On 22 March 2023, the European Commission put forward </a:t>
            </a:r>
            <a:r>
              <a:rPr lang="en-US" b="0" i="0" dirty="0">
                <a:solidFill>
                  <a:srgbClr val="FF0000"/>
                </a:solidFill>
                <a:effectLst/>
                <a:latin typeface="Helvetica" panose="020B0604020202020204" pitchFamily="34" charset="0"/>
              </a:rPr>
              <a:t>a proposal for a directive on green claims. </a:t>
            </a:r>
            <a:r>
              <a:rPr lang="en-US" b="0" i="0" dirty="0">
                <a:solidFill>
                  <a:srgbClr val="1E1E1F"/>
                </a:solidFill>
                <a:effectLst/>
                <a:latin typeface="Helvetica" panose="020B0604020202020204" pitchFamily="34" charset="0"/>
              </a:rPr>
              <a:t>The proposed directive would require companies to substantiate the voluntary green claims they make in business-to-consumer commercial practices, by complying with a number of requirements regarding their assessment (e.g. taking a life-cycle perspective).</a:t>
            </a:r>
            <a:endParaRPr lang="pl-PL" b="0" i="0" dirty="0">
              <a:solidFill>
                <a:srgbClr val="1E1E1F"/>
              </a:solidFill>
              <a:effectLst/>
              <a:latin typeface="Helvetica" panose="020B0604020202020204" pitchFamily="34" charset="0"/>
            </a:endParaRPr>
          </a:p>
          <a:p>
            <a:pPr marL="0" indent="0" algn="just">
              <a:buNone/>
            </a:pPr>
            <a:r>
              <a:rPr lang="en-US" b="0" i="0" dirty="0">
                <a:solidFill>
                  <a:srgbClr val="1E1E1F"/>
                </a:solidFill>
                <a:effectLst/>
                <a:latin typeface="Helvetica" panose="020B0604020202020204" pitchFamily="34" charset="0"/>
              </a:rPr>
              <a:t> In Parliament, the file was allocated jointly to the Committees on Internal Market and Consumer Protection (IMCO) and on Environment, Public Health and Food Safety (ENVI). Parliament adopted its first-reading position on 12 March 2024 and the Council approved a general approach on 17 June 2024. Interinstitutional negotiations are now about to begin. Third edition. The 'EU Legislation in Progress' briefings are updated at key stages throughout the legislative procedure.</a:t>
            </a:r>
            <a:endParaRPr lang="en-US" dirty="0"/>
          </a:p>
        </p:txBody>
      </p:sp>
    </p:spTree>
    <p:extLst>
      <p:ext uri="{BB962C8B-B14F-4D97-AF65-F5344CB8AC3E}">
        <p14:creationId xmlns:p14="http://schemas.microsoft.com/office/powerpoint/2010/main" val="896371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B19819-CEDC-A646-1E6C-DBF6732F1451}"/>
              </a:ext>
            </a:extLst>
          </p:cNvPr>
          <p:cNvSpPr>
            <a:spLocks noGrp="1"/>
          </p:cNvSpPr>
          <p:nvPr>
            <p:ph type="title"/>
          </p:nvPr>
        </p:nvSpPr>
        <p:spPr/>
        <p:txBody>
          <a:bodyPr/>
          <a:lstStyle/>
          <a:p>
            <a:r>
              <a:rPr lang="pl-PL" dirty="0"/>
              <a:t>S</a:t>
            </a:r>
            <a:r>
              <a:rPr lang="en-US" dirty="0" err="1"/>
              <a:t>ubstantial</a:t>
            </a:r>
            <a:r>
              <a:rPr lang="en-US" dirty="0"/>
              <a:t> amounts of finance</a:t>
            </a:r>
          </a:p>
        </p:txBody>
      </p:sp>
      <p:sp>
        <p:nvSpPr>
          <p:cNvPr id="3" name="Symbol zastępczy zawartości 2">
            <a:extLst>
              <a:ext uri="{FF2B5EF4-FFF2-40B4-BE49-F238E27FC236}">
                <a16:creationId xmlns:a16="http://schemas.microsoft.com/office/drawing/2014/main" id="{50AF517F-6B86-378B-1AA9-A226AD6A5E33}"/>
              </a:ext>
            </a:extLst>
          </p:cNvPr>
          <p:cNvSpPr>
            <a:spLocks noGrp="1"/>
          </p:cNvSpPr>
          <p:nvPr>
            <p:ph idx="1"/>
          </p:nvPr>
        </p:nvSpPr>
        <p:spPr/>
        <p:txBody>
          <a:bodyPr/>
          <a:lstStyle/>
          <a:p>
            <a:pPr marL="0" indent="0" algn="just">
              <a:buNone/>
            </a:pPr>
            <a:r>
              <a:rPr lang="en-US" dirty="0"/>
              <a:t>Achieving climate neutrality in the EU by 2050 requires very substantial amounts of finance. Between 2021 and 2030, additional public and private investment in excess of EUR 477 billion per annum will be needed to fund the green transition.</a:t>
            </a:r>
          </a:p>
        </p:txBody>
      </p:sp>
    </p:spTree>
    <p:extLst>
      <p:ext uri="{BB962C8B-B14F-4D97-AF65-F5344CB8AC3E}">
        <p14:creationId xmlns:p14="http://schemas.microsoft.com/office/powerpoint/2010/main" val="85102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B941811-6876-5DCF-C413-6D8E1E6F5D4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Art. 4 </a:t>
            </a:r>
          </a:p>
        </p:txBody>
      </p:sp>
      <p:graphicFrame>
        <p:nvGraphicFramePr>
          <p:cNvPr id="4" name="Symbol zastępczy zawartości 3">
            <a:extLst>
              <a:ext uri="{FF2B5EF4-FFF2-40B4-BE49-F238E27FC236}">
                <a16:creationId xmlns:a16="http://schemas.microsoft.com/office/drawing/2014/main" id="{56ED7A44-3782-DEE7-711A-F23F45C8C9E6}"/>
              </a:ext>
            </a:extLst>
          </p:cNvPr>
          <p:cNvGraphicFramePr>
            <a:graphicFrameLocks noGrp="1"/>
          </p:cNvGraphicFramePr>
          <p:nvPr>
            <p:ph idx="1"/>
            <p:extLst>
              <p:ext uri="{D42A27DB-BD31-4B8C-83A1-F6EECF244321}">
                <p14:modId xmlns:p14="http://schemas.microsoft.com/office/powerpoint/2010/main" val="398133421"/>
              </p:ext>
            </p:extLst>
          </p:nvPr>
        </p:nvGraphicFramePr>
        <p:xfrm>
          <a:off x="4777316" y="1114705"/>
          <a:ext cx="6780701" cy="4626262"/>
        </p:xfrm>
        <a:graphic>
          <a:graphicData uri="http://schemas.openxmlformats.org/drawingml/2006/table">
            <a:tbl>
              <a:tblPr>
                <a:solidFill>
                  <a:schemeClr val="bg1"/>
                </a:solidFill>
              </a:tblPr>
              <a:tblGrid>
                <a:gridCol w="3369854">
                  <a:extLst>
                    <a:ext uri="{9D8B030D-6E8A-4147-A177-3AD203B41FA5}">
                      <a16:colId xmlns:a16="http://schemas.microsoft.com/office/drawing/2014/main" val="563070729"/>
                    </a:ext>
                  </a:extLst>
                </a:gridCol>
                <a:gridCol w="3410847">
                  <a:extLst>
                    <a:ext uri="{9D8B030D-6E8A-4147-A177-3AD203B41FA5}">
                      <a16:colId xmlns:a16="http://schemas.microsoft.com/office/drawing/2014/main" val="1919042323"/>
                    </a:ext>
                  </a:extLst>
                </a:gridCol>
              </a:tblGrid>
              <a:tr h="1233087">
                <a:tc>
                  <a:txBody>
                    <a:bodyPr/>
                    <a:lstStyle/>
                    <a:p>
                      <a:pPr algn="l" fontAlgn="t"/>
                      <a:r>
                        <a:rPr lang="en-US" sz="2000" cap="none" spc="0">
                          <a:solidFill>
                            <a:schemeClr val="tx1"/>
                          </a:solidFill>
                          <a:effectLst/>
                        </a:rPr>
                        <a:t>Published draft legislation</a:t>
                      </a:r>
                    </a:p>
                  </a:txBody>
                  <a:tcPr marL="170533" marR="131179" marT="131179" marB="131179">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l" fontAlgn="t"/>
                      <a:r>
                        <a:rPr lang="en-US" sz="2000" cap="none" spc="0">
                          <a:solidFill>
                            <a:schemeClr val="tx1"/>
                          </a:solidFill>
                          <a:effectLst/>
                        </a:rPr>
                        <a:t>Belgium, Hungary, Latvia, Luxembourg, Poland, Romania</a:t>
                      </a:r>
                    </a:p>
                  </a:txBody>
                  <a:tcPr marL="170533" marR="131179" marT="131179" marB="131179">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184421422"/>
                  </a:ext>
                </a:extLst>
              </a:tr>
              <a:tr h="1539172">
                <a:tc>
                  <a:txBody>
                    <a:bodyPr/>
                    <a:lstStyle/>
                    <a:p>
                      <a:pPr algn="l" fontAlgn="t"/>
                      <a:r>
                        <a:rPr lang="en-US" sz="2000" cap="none" spc="0">
                          <a:solidFill>
                            <a:schemeClr val="tx1"/>
                          </a:solidFill>
                          <a:effectLst/>
                        </a:rPr>
                        <a:t>Preparations are ongoing</a:t>
                      </a:r>
                    </a:p>
                  </a:txBody>
                  <a:tcPr marL="170533" marR="131179" marT="131179" marB="131179">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l" fontAlgn="t"/>
                      <a:r>
                        <a:rPr lang="en-US" sz="2000" cap="none" spc="0">
                          <a:solidFill>
                            <a:schemeClr val="tx1"/>
                          </a:solidFill>
                          <a:effectLst/>
                        </a:rPr>
                        <a:t>Austria, Bulgaria, Croatia, Czechia, Finland, Greece, Netherlands, Slovakia, Spain </a:t>
                      </a:r>
                    </a:p>
                  </a:txBody>
                  <a:tcPr marL="170533" marR="131179" marT="131179" marB="131179">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3134934702"/>
                  </a:ext>
                </a:extLst>
              </a:tr>
              <a:tr h="1233087">
                <a:tc>
                  <a:txBody>
                    <a:bodyPr/>
                    <a:lstStyle/>
                    <a:p>
                      <a:pPr algn="l" fontAlgn="t"/>
                      <a:r>
                        <a:rPr lang="en-US" sz="2000" cap="none" spc="0">
                          <a:solidFill>
                            <a:schemeClr val="tx1"/>
                          </a:solidFill>
                          <a:effectLst/>
                        </a:rPr>
                        <a:t>Process not started</a:t>
                      </a:r>
                    </a:p>
                  </a:txBody>
                  <a:tcPr marL="170533" marR="131179" marT="131179" marB="131179">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l" fontAlgn="t"/>
                      <a:r>
                        <a:rPr lang="pt-BR" sz="2000" cap="none" spc="0">
                          <a:solidFill>
                            <a:schemeClr val="tx1"/>
                          </a:solidFill>
                          <a:effectLst/>
                        </a:rPr>
                        <a:t>Cyprus, Estonia, France, Italy, Lithuania, Malta, Portugal</a:t>
                      </a:r>
                    </a:p>
                  </a:txBody>
                  <a:tcPr marL="170533" marR="131179" marT="131179" marB="131179">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848168647"/>
                  </a:ext>
                </a:extLst>
              </a:tr>
              <a:tr h="620916">
                <a:tc>
                  <a:txBody>
                    <a:bodyPr/>
                    <a:lstStyle/>
                    <a:p>
                      <a:pPr algn="l" fontAlgn="t"/>
                      <a:r>
                        <a:rPr lang="en-US" sz="2000" cap="none" spc="0">
                          <a:solidFill>
                            <a:schemeClr val="tx1"/>
                          </a:solidFill>
                          <a:effectLst/>
                        </a:rPr>
                        <a:t>Say no action is required</a:t>
                      </a:r>
                    </a:p>
                  </a:txBody>
                  <a:tcPr marL="170533" marR="131179" marT="131179" marB="131179">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l" fontAlgn="t"/>
                      <a:r>
                        <a:rPr lang="en-US" sz="2000" cap="none" spc="0">
                          <a:solidFill>
                            <a:schemeClr val="tx1"/>
                          </a:solidFill>
                          <a:effectLst/>
                        </a:rPr>
                        <a:t>Germany, Ireland, Slovenia</a:t>
                      </a:r>
                    </a:p>
                  </a:txBody>
                  <a:tcPr marL="170533" marR="131179" marT="131179" marB="131179">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3513249007"/>
                  </a:ext>
                </a:extLst>
              </a:tr>
            </a:tbl>
          </a:graphicData>
        </a:graphic>
      </p:graphicFrame>
    </p:spTree>
    <p:extLst>
      <p:ext uri="{BB962C8B-B14F-4D97-AF65-F5344CB8AC3E}">
        <p14:creationId xmlns:p14="http://schemas.microsoft.com/office/powerpoint/2010/main" val="3256155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0A0603D-3DE7-20E3-2C81-3C25B949CB3B}"/>
              </a:ext>
            </a:extLst>
          </p:cNvPr>
          <p:cNvSpPr>
            <a:spLocks noGrp="1"/>
          </p:cNvSpPr>
          <p:nvPr>
            <p:ph type="title"/>
          </p:nvPr>
        </p:nvSpPr>
        <p:spPr>
          <a:xfrm>
            <a:off x="686834" y="1153572"/>
            <a:ext cx="3200400" cy="4461163"/>
          </a:xfrm>
        </p:spPr>
        <p:txBody>
          <a:bodyPr>
            <a:normAutofit/>
          </a:bodyPr>
          <a:lstStyle/>
          <a:p>
            <a:r>
              <a:rPr lang="pl-PL">
                <a:solidFill>
                  <a:srgbClr val="FFFFFF"/>
                </a:solidFill>
              </a:rPr>
              <a:t>Art. 4 </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7E3CC48A-C3BC-7A17-C0FD-8D16E784AA81}"/>
              </a:ext>
            </a:extLst>
          </p:cNvPr>
          <p:cNvSpPr>
            <a:spLocks noGrp="1"/>
          </p:cNvSpPr>
          <p:nvPr>
            <p:ph idx="1"/>
          </p:nvPr>
        </p:nvSpPr>
        <p:spPr>
          <a:xfrm>
            <a:off x="4447308" y="591344"/>
            <a:ext cx="6906491" cy="5585619"/>
          </a:xfrm>
        </p:spPr>
        <p:txBody>
          <a:bodyPr anchor="ctr">
            <a:normAutofit/>
          </a:bodyPr>
          <a:lstStyle/>
          <a:p>
            <a:endParaRPr lang="pl-PL" dirty="0"/>
          </a:p>
          <a:p>
            <a:r>
              <a:rPr lang="en-US" dirty="0">
                <a:hlinkClick r:id="rId2"/>
              </a:rPr>
              <a:t>https://wage-up.etuc.org/</a:t>
            </a:r>
            <a:endParaRPr lang="pl-PL" dirty="0"/>
          </a:p>
          <a:p>
            <a:endParaRPr lang="pl-PL" dirty="0"/>
          </a:p>
          <a:p>
            <a:endParaRPr lang="en-US" dirty="0"/>
          </a:p>
        </p:txBody>
      </p:sp>
    </p:spTree>
    <p:extLst>
      <p:ext uri="{BB962C8B-B14F-4D97-AF65-F5344CB8AC3E}">
        <p14:creationId xmlns:p14="http://schemas.microsoft.com/office/powerpoint/2010/main" val="2971384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5E49CBA-1832-B24E-0F37-95A9983DABE2}"/>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EU- 27 greenhouse gas emissions by sector 2022</a:t>
            </a:r>
          </a:p>
        </p:txBody>
      </p:sp>
      <p:pic>
        <p:nvPicPr>
          <p:cNvPr id="5" name="Symbol zastępczy zawartości 4" descr="Obraz zawierający tekst, zrzut ekranu, diagram, krąg&#10;&#10;Opis wygenerowany automatycznie">
            <a:extLst>
              <a:ext uri="{FF2B5EF4-FFF2-40B4-BE49-F238E27FC236}">
                <a16:creationId xmlns:a16="http://schemas.microsoft.com/office/drawing/2014/main" id="{A1EB3235-F843-0C1F-49FC-60B57976544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6740" y="1675227"/>
            <a:ext cx="8658520" cy="4394199"/>
          </a:xfrm>
          <a:prstGeom prst="rect">
            <a:avLst/>
          </a:prstGeom>
        </p:spPr>
      </p:pic>
    </p:spTree>
    <p:extLst>
      <p:ext uri="{BB962C8B-B14F-4D97-AF65-F5344CB8AC3E}">
        <p14:creationId xmlns:p14="http://schemas.microsoft.com/office/powerpoint/2010/main" val="2545917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DA9C4E-CE9B-990A-83F6-05C690F19130}"/>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Structure by sector and country </a:t>
            </a:r>
          </a:p>
        </p:txBody>
      </p:sp>
      <p:pic>
        <p:nvPicPr>
          <p:cNvPr id="5" name="Symbol zastępczy zawartości 4" descr="Obraz zawierający tekst, zrzut ekranu, Wielobarwność, linia&#10;&#10;Opis wygenerowany automatycznie">
            <a:extLst>
              <a:ext uri="{FF2B5EF4-FFF2-40B4-BE49-F238E27FC236}">
                <a16:creationId xmlns:a16="http://schemas.microsoft.com/office/drawing/2014/main" id="{A834ED44-A537-A1B1-6EB6-6E22F132A2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39161" y="643466"/>
            <a:ext cx="6257010" cy="5568739"/>
          </a:xfrm>
          <a:prstGeom prst="rect">
            <a:avLst/>
          </a:prstGeom>
        </p:spPr>
      </p:pic>
    </p:spTree>
    <p:extLst>
      <p:ext uri="{BB962C8B-B14F-4D97-AF65-F5344CB8AC3E}">
        <p14:creationId xmlns:p14="http://schemas.microsoft.com/office/powerpoint/2010/main" val="306191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6A02331-121A-8FEC-34F6-5858B848C557}"/>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GHG emissions past trend and required reduction </a:t>
            </a:r>
          </a:p>
        </p:txBody>
      </p:sp>
      <p:pic>
        <p:nvPicPr>
          <p:cNvPr id="5" name="Symbol zastępczy zawartości 4" descr="Obraz zawierający tekst, zrzut ekranu, diagram&#10;&#10;Opis wygenerowany automatycznie">
            <a:extLst>
              <a:ext uri="{FF2B5EF4-FFF2-40B4-BE49-F238E27FC236}">
                <a16:creationId xmlns:a16="http://schemas.microsoft.com/office/drawing/2014/main" id="{6D05C16E-444C-369A-47E3-857ED7CA750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8976" y="1675227"/>
            <a:ext cx="8574048" cy="4394199"/>
          </a:xfrm>
          <a:prstGeom prst="rect">
            <a:avLst/>
          </a:prstGeom>
        </p:spPr>
      </p:pic>
    </p:spTree>
    <p:extLst>
      <p:ext uri="{BB962C8B-B14F-4D97-AF65-F5344CB8AC3E}">
        <p14:creationId xmlns:p14="http://schemas.microsoft.com/office/powerpoint/2010/main" val="818444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F47569C-21A5-50BB-0B91-0617AD8908ED}"/>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GHG emission per capita </a:t>
            </a:r>
          </a:p>
        </p:txBody>
      </p:sp>
      <p:pic>
        <p:nvPicPr>
          <p:cNvPr id="5" name="Symbol zastępczy zawartości 4" descr="Obraz zawierający tekst, zrzut ekranu, Równolegle, linia&#10;&#10;Opis wygenerowany automatycznie">
            <a:extLst>
              <a:ext uri="{FF2B5EF4-FFF2-40B4-BE49-F238E27FC236}">
                <a16:creationId xmlns:a16="http://schemas.microsoft.com/office/drawing/2014/main" id="{6B49873A-F19E-BE13-CDC2-1CDF580CA4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89302" y="456524"/>
            <a:ext cx="6085276" cy="6742689"/>
          </a:xfrm>
          <a:prstGeom prst="rect">
            <a:avLst/>
          </a:prstGeom>
        </p:spPr>
      </p:pic>
    </p:spTree>
    <p:extLst>
      <p:ext uri="{BB962C8B-B14F-4D97-AF65-F5344CB8AC3E}">
        <p14:creationId xmlns:p14="http://schemas.microsoft.com/office/powerpoint/2010/main" val="185541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CA21E1C-2969-3C31-F8F3-BCD4B064B3A1}"/>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Future</a:t>
            </a:r>
          </a:p>
        </p:txBody>
      </p:sp>
      <p:pic>
        <p:nvPicPr>
          <p:cNvPr id="5" name="Symbol zastępczy zawartości 4" descr="Obraz zawierający tekst, zrzut ekranu, Czcionka, Równolegle&#10;&#10;Opis wygenerowany automatycznie">
            <a:extLst>
              <a:ext uri="{FF2B5EF4-FFF2-40B4-BE49-F238E27FC236}">
                <a16:creationId xmlns:a16="http://schemas.microsoft.com/office/drawing/2014/main" id="{203BF382-8B8C-25BD-5FEA-286D77BF310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77316" y="876597"/>
            <a:ext cx="6780700" cy="5102477"/>
          </a:xfrm>
          <a:prstGeom prst="rect">
            <a:avLst/>
          </a:prstGeom>
        </p:spPr>
      </p:pic>
    </p:spTree>
    <p:extLst>
      <p:ext uri="{BB962C8B-B14F-4D97-AF65-F5344CB8AC3E}">
        <p14:creationId xmlns:p14="http://schemas.microsoft.com/office/powerpoint/2010/main" val="20434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310EAEA-085B-E447-6A15-C4235B3D9BFC}"/>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Total GHG emmission per Member State </a:t>
            </a:r>
          </a:p>
        </p:txBody>
      </p:sp>
      <p:pic>
        <p:nvPicPr>
          <p:cNvPr id="5" name="Symbol zastępczy zawartości 4" descr="Obraz zawierający tekst, zrzut ekranu, numer&#10;&#10;Opis wygenerowany automatycznie">
            <a:extLst>
              <a:ext uri="{FF2B5EF4-FFF2-40B4-BE49-F238E27FC236}">
                <a16:creationId xmlns:a16="http://schemas.microsoft.com/office/drawing/2014/main" id="{AA219DDE-584C-5937-03C7-E4019D4466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2608" y="1675227"/>
            <a:ext cx="7846783" cy="4394199"/>
          </a:xfrm>
          <a:prstGeom prst="rect">
            <a:avLst/>
          </a:prstGeom>
        </p:spPr>
      </p:pic>
    </p:spTree>
    <p:extLst>
      <p:ext uri="{BB962C8B-B14F-4D97-AF65-F5344CB8AC3E}">
        <p14:creationId xmlns:p14="http://schemas.microsoft.com/office/powerpoint/2010/main" val="682520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68161FC-82B6-57F8-D768-F02AA6BA64B7}"/>
              </a:ext>
            </a:extLst>
          </p:cNvPr>
          <p:cNvSpPr>
            <a:spLocks noGrp="1"/>
          </p:cNvSpPr>
          <p:nvPr>
            <p:ph type="title"/>
          </p:nvPr>
        </p:nvSpPr>
        <p:spPr>
          <a:xfrm>
            <a:off x="1285240" y="1050595"/>
            <a:ext cx="8074815" cy="1618489"/>
          </a:xfrm>
        </p:spPr>
        <p:txBody>
          <a:bodyPr anchor="ctr">
            <a:normAutofit/>
          </a:bodyPr>
          <a:lstStyle/>
          <a:p>
            <a:r>
              <a:rPr lang="en-US" sz="3400"/>
              <a:t>Progress Report 2023 Shifting gears: Increasing the pace of progress towards a green and prosperous future Climate Action</a:t>
            </a:r>
          </a:p>
        </p:txBody>
      </p:sp>
      <p:sp>
        <p:nvSpPr>
          <p:cNvPr id="3" name="Symbol zastępczy zawartości 2">
            <a:extLst>
              <a:ext uri="{FF2B5EF4-FFF2-40B4-BE49-F238E27FC236}">
                <a16:creationId xmlns:a16="http://schemas.microsoft.com/office/drawing/2014/main" id="{BFCF4AE5-C6BE-3FE9-E3CD-2404941DEDF2}"/>
              </a:ext>
            </a:extLst>
          </p:cNvPr>
          <p:cNvSpPr>
            <a:spLocks noGrp="1"/>
          </p:cNvSpPr>
          <p:nvPr>
            <p:ph idx="1"/>
          </p:nvPr>
        </p:nvSpPr>
        <p:spPr>
          <a:xfrm>
            <a:off x="1285240" y="2969469"/>
            <a:ext cx="8074815" cy="2800395"/>
          </a:xfrm>
        </p:spPr>
        <p:txBody>
          <a:bodyPr anchor="t">
            <a:normAutofit/>
          </a:bodyPr>
          <a:lstStyle/>
          <a:p>
            <a:pPr marL="0" indent="0">
              <a:buNone/>
            </a:pPr>
            <a:r>
              <a:rPr lang="en-US" sz="2400" dirty="0">
                <a:hlinkClick r:id="rId2"/>
              </a:rPr>
              <a:t>https://climate.ec.europa.eu/system/files/2023-11/com_2023_653_glossy_en_0.pdf</a:t>
            </a:r>
            <a:endParaRPr lang="pl-PL" sz="2400" dirty="0"/>
          </a:p>
          <a:p>
            <a:endParaRPr lang="en-US" sz="2400" dirty="0"/>
          </a:p>
        </p:txBody>
      </p:sp>
    </p:spTree>
    <p:extLst>
      <p:ext uri="{BB962C8B-B14F-4D97-AF65-F5344CB8AC3E}">
        <p14:creationId xmlns:p14="http://schemas.microsoft.com/office/powerpoint/2010/main" val="4154835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0830DE-2845-F67C-D3E8-FB977CDCA416}"/>
              </a:ext>
            </a:extLst>
          </p:cNvPr>
          <p:cNvSpPr>
            <a:spLocks noGrp="1"/>
          </p:cNvSpPr>
          <p:nvPr>
            <p:ph type="title"/>
          </p:nvPr>
        </p:nvSpPr>
        <p:spPr/>
        <p:txBody>
          <a:bodyPr/>
          <a:lstStyle/>
          <a:p>
            <a:r>
              <a:rPr lang="pl-PL" dirty="0"/>
              <a:t>Transport</a:t>
            </a:r>
            <a:endParaRPr lang="en-US" dirty="0"/>
          </a:p>
        </p:txBody>
      </p:sp>
      <p:sp>
        <p:nvSpPr>
          <p:cNvPr id="3" name="Symbol zastępczy zawartości 2">
            <a:extLst>
              <a:ext uri="{FF2B5EF4-FFF2-40B4-BE49-F238E27FC236}">
                <a16:creationId xmlns:a16="http://schemas.microsoft.com/office/drawing/2014/main" id="{6C5AB9CD-F7C9-C75E-D759-C01EA05B90F9}"/>
              </a:ext>
            </a:extLst>
          </p:cNvPr>
          <p:cNvSpPr>
            <a:spLocks noGrp="1"/>
          </p:cNvSpPr>
          <p:nvPr>
            <p:ph idx="1"/>
          </p:nvPr>
        </p:nvSpPr>
        <p:spPr/>
        <p:txBody>
          <a:bodyPr>
            <a:normAutofit/>
          </a:bodyPr>
          <a:lstStyle/>
          <a:p>
            <a:pPr marL="0" indent="0" algn="just">
              <a:buNone/>
            </a:pPr>
            <a:r>
              <a:rPr lang="en-US" sz="2400" dirty="0">
                <a:effectLst/>
                <a:latin typeface="Aptos" panose="020B0004020202020204" pitchFamily="34" charset="0"/>
                <a:ea typeface="Aptos" panose="020B0004020202020204" pitchFamily="34" charset="0"/>
                <a:cs typeface="Arial" panose="020B0604020202020204" pitchFamily="34" charset="0"/>
              </a:rPr>
              <a:t>Transport emissions represent more than one-fifth of the overall EU domestic GHG emissions, of which the large majority from road transport (i.e. around 95%, or 75% when international bunkers are included).</a:t>
            </a:r>
            <a:endParaRPr lang="pl-PL" sz="2400" dirty="0">
              <a:effectLst/>
              <a:latin typeface="Aptos" panose="020B0004020202020204" pitchFamily="34" charset="0"/>
              <a:ea typeface="Aptos" panose="020B0004020202020204" pitchFamily="34" charset="0"/>
              <a:cs typeface="Arial" panose="020B0604020202020204" pitchFamily="34" charset="0"/>
            </a:endParaRPr>
          </a:p>
          <a:p>
            <a:pPr marL="0" indent="0" algn="just">
              <a:buNone/>
            </a:pPr>
            <a:r>
              <a:rPr lang="en-US" sz="2400" dirty="0">
                <a:effectLst/>
                <a:latin typeface="Aptos" panose="020B0004020202020204" pitchFamily="34" charset="0"/>
                <a:ea typeface="Aptos" panose="020B0004020202020204" pitchFamily="34" charset="0"/>
                <a:cs typeface="Arial" panose="020B0604020202020204" pitchFamily="34" charset="0"/>
              </a:rPr>
              <a:t>Since 2005, emissions have only slightly decreased. Inventory data show an annual decrease of 4 </a:t>
            </a:r>
            <a:r>
              <a:rPr lang="en-US" sz="2400" dirty="0" err="1">
                <a:effectLst/>
                <a:latin typeface="Aptos" panose="020B0004020202020204" pitchFamily="34" charset="0"/>
                <a:ea typeface="Aptos" panose="020B0004020202020204" pitchFamily="34" charset="0"/>
                <a:cs typeface="Arial" panose="020B0604020202020204" pitchFamily="34" charset="0"/>
              </a:rPr>
              <a:t>MtCO</a:t>
            </a:r>
            <a:r>
              <a:rPr lang="en-US" sz="2400" dirty="0">
                <a:effectLst/>
                <a:latin typeface="Aptos" panose="020B0004020202020204" pitchFamily="34" charset="0"/>
                <a:ea typeface="Aptos" panose="020B0004020202020204" pitchFamily="34" charset="0"/>
                <a:cs typeface="Arial" panose="020B0604020202020204" pitchFamily="34" charset="0"/>
              </a:rPr>
              <a:t>₂-eq between 2005 and 2021, </a:t>
            </a:r>
            <a:r>
              <a:rPr lang="en-US" sz="2400" dirty="0">
                <a:solidFill>
                  <a:srgbClr val="FF0000"/>
                </a:solidFill>
                <a:effectLst/>
                <a:latin typeface="Aptos" panose="020B0004020202020204" pitchFamily="34" charset="0"/>
                <a:ea typeface="Aptos" panose="020B0004020202020204" pitchFamily="34" charset="0"/>
                <a:cs typeface="Arial" panose="020B0604020202020204" pitchFamily="34" charset="0"/>
              </a:rPr>
              <a:t>a pace clearly insufficient</a:t>
            </a:r>
            <a:r>
              <a:rPr lang="en-US" sz="2400" dirty="0">
                <a:effectLst/>
                <a:latin typeface="Aptos" panose="020B0004020202020204" pitchFamily="34" charset="0"/>
                <a:ea typeface="Aptos" panose="020B0004020202020204" pitchFamily="34" charset="0"/>
                <a:cs typeface="Arial" panose="020B0604020202020204" pitchFamily="34" charset="0"/>
              </a:rPr>
              <a:t> to meet the EU 2030 target. </a:t>
            </a:r>
            <a:endParaRPr lang="pl-PL" sz="2400" dirty="0">
              <a:effectLst/>
              <a:latin typeface="Aptos" panose="020B0004020202020204" pitchFamily="34" charset="0"/>
              <a:ea typeface="Aptos" panose="020B0004020202020204" pitchFamily="34" charset="0"/>
              <a:cs typeface="Arial" panose="020B0604020202020204" pitchFamily="34" charset="0"/>
            </a:endParaRPr>
          </a:p>
          <a:p>
            <a:pPr marL="0" indent="0" algn="just">
              <a:buNone/>
            </a:pPr>
            <a:r>
              <a:rPr lang="en-US" sz="2400" dirty="0">
                <a:solidFill>
                  <a:srgbClr val="FF0000"/>
                </a:solidFill>
                <a:effectLst/>
                <a:latin typeface="Aptos" panose="020B0004020202020204" pitchFamily="34" charset="0"/>
                <a:ea typeface="Aptos" panose="020B0004020202020204" pitchFamily="34" charset="0"/>
                <a:cs typeface="Arial" panose="020B0604020202020204" pitchFamily="34" charset="0"/>
              </a:rPr>
              <a:t>Passenger cars and vans generate more than 70% of all road transport CO₂ emissions in the EU. </a:t>
            </a:r>
            <a:r>
              <a:rPr lang="en-US" sz="2400" dirty="0">
                <a:effectLst/>
                <a:latin typeface="Aptos" panose="020B0004020202020204" pitchFamily="34" charset="0"/>
                <a:ea typeface="Aptos" panose="020B0004020202020204" pitchFamily="34" charset="0"/>
                <a:cs typeface="Arial" panose="020B0604020202020204" pitchFamily="34" charset="0"/>
              </a:rPr>
              <a:t>CO₂ emission standards for new cars and vans and for heavy-duty vehicles are key drivers for reducing road transport GHG emissions</a:t>
            </a:r>
            <a:r>
              <a:rPr lang="pl-PL" sz="2400" dirty="0">
                <a:effectLst/>
                <a:latin typeface="Aptos" panose="020B0004020202020204" pitchFamily="34" charset="0"/>
                <a:ea typeface="Aptos" panose="020B0004020202020204" pitchFamily="34" charset="0"/>
                <a:cs typeface="Arial" panose="020B0604020202020204" pitchFamily="34" charset="0"/>
              </a:rPr>
              <a:t>.</a:t>
            </a:r>
            <a:endParaRPr lang="en-US" sz="2400" dirty="0"/>
          </a:p>
        </p:txBody>
      </p:sp>
    </p:spTree>
    <p:extLst>
      <p:ext uri="{BB962C8B-B14F-4D97-AF65-F5344CB8AC3E}">
        <p14:creationId xmlns:p14="http://schemas.microsoft.com/office/powerpoint/2010/main" val="26907433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875</TotalTime>
  <Words>1011</Words>
  <Application>Microsoft Office PowerPoint</Application>
  <PresentationFormat>Panoramiczny</PresentationFormat>
  <Paragraphs>41</Paragraphs>
  <Slides>15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15</vt:i4>
      </vt:variant>
    </vt:vector>
  </HeadingPairs>
  <TitlesOfParts>
    <vt:vector size="21" baseType="lpstr">
      <vt:lpstr>Aptos</vt:lpstr>
      <vt:lpstr>Aptos Display</vt:lpstr>
      <vt:lpstr>Arial</vt:lpstr>
      <vt:lpstr>Arial</vt:lpstr>
      <vt:lpstr>Helvetica</vt:lpstr>
      <vt:lpstr>Motyw pakietu Office</vt:lpstr>
      <vt:lpstr>Barbara Surdykowska ISP</vt:lpstr>
      <vt:lpstr>EU- 27 greenhouse gas emissions by sector 2022</vt:lpstr>
      <vt:lpstr>Structure by sector and country </vt:lpstr>
      <vt:lpstr>GHG emissions past trend and required reduction </vt:lpstr>
      <vt:lpstr>GHG emission per capita </vt:lpstr>
      <vt:lpstr>Future</vt:lpstr>
      <vt:lpstr>Total GHG emmission per Member State </vt:lpstr>
      <vt:lpstr>Progress Report 2023 Shifting gears: Increasing the pace of progress towards a green and prosperous future Climate Action</vt:lpstr>
      <vt:lpstr>Transport</vt:lpstr>
      <vt:lpstr>Transport</vt:lpstr>
      <vt:lpstr>New EU rules to empower consumers for the green transition </vt:lpstr>
      <vt:lpstr>New EU rules to empower consumers for the green transition</vt:lpstr>
      <vt:lpstr>Substantial amounts of finance</vt:lpstr>
      <vt:lpstr>Art. 4 </vt:lpstr>
      <vt:lpstr>Art. 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Barbara Surdykowska</dc:creator>
  <cp:lastModifiedBy>Barbara Surdykowska</cp:lastModifiedBy>
  <cp:revision>1</cp:revision>
  <dcterms:created xsi:type="dcterms:W3CDTF">2024-10-27T18:00:46Z</dcterms:created>
  <dcterms:modified xsi:type="dcterms:W3CDTF">2024-10-28T08:36:20Z</dcterms:modified>
</cp:coreProperties>
</file>